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7" r:id="rId1"/>
  </p:sldMasterIdLst>
  <p:notesMasterIdLst>
    <p:notesMasterId r:id="rId11"/>
  </p:notesMasterIdLst>
  <p:sldIdLst>
    <p:sldId id="256" r:id="rId2"/>
    <p:sldId id="258" r:id="rId3"/>
    <p:sldId id="257" r:id="rId4"/>
    <p:sldId id="259" r:id="rId5"/>
    <p:sldId id="265" r:id="rId6"/>
    <p:sldId id="261" r:id="rId7"/>
    <p:sldId id="263" r:id="rId8"/>
    <p:sldId id="264"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CFD9F4-C722-4D4C-A11C-44556D3670F2}" type="datetimeFigureOut">
              <a:rPr lang="en-GB" smtClean="0"/>
              <a:t>30/09/2025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0771DC-5F68-4FD2-9082-A749292AC7A9}" type="slidenum">
              <a:rPr lang="en-GB" smtClean="0"/>
              <a:t>‹#›</a:t>
            </a:fld>
            <a:endParaRPr lang="en-GB"/>
          </a:p>
        </p:txBody>
      </p:sp>
    </p:spTree>
    <p:extLst>
      <p:ext uri="{BB962C8B-B14F-4D97-AF65-F5344CB8AC3E}">
        <p14:creationId xmlns:p14="http://schemas.microsoft.com/office/powerpoint/2010/main" val="3580329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3f7189ba2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33f7189ba2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5A970C91-1071-4BF0-B60A-1B6BF19B943B}" type="datetimeFigureOut">
              <a:rPr lang="en-GB" smtClean="0"/>
              <a:t>30/09/2025</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9F138A-2EAE-4EFD-A144-B8DAF5382E07}"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8406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970C91-1071-4BF0-B60A-1B6BF19B943B}"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3593330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970C91-1071-4BF0-B60A-1B6BF19B943B}"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9F138A-2EAE-4EFD-A144-B8DAF5382E07}"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7765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970C91-1071-4BF0-B60A-1B6BF19B943B}"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2282161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970C91-1071-4BF0-B60A-1B6BF19B943B}"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2029714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970C91-1071-4BF0-B60A-1B6BF19B943B}"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2276534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970C91-1071-4BF0-B60A-1B6BF19B943B}"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78639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A970C91-1071-4BF0-B60A-1B6BF19B943B}"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4099971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A970C91-1071-4BF0-B60A-1B6BF19B943B}"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1226488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970C91-1071-4BF0-B60A-1B6BF19B943B}"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350437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970C91-1071-4BF0-B60A-1B6BF19B943B}"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9F138A-2EAE-4EFD-A144-B8DAF5382E07}" type="slidenum">
              <a:rPr lang="en-GB" smtClean="0"/>
              <a:t>‹#›</a:t>
            </a:fld>
            <a:endParaRPr lang="en-GB"/>
          </a:p>
        </p:txBody>
      </p:sp>
    </p:spTree>
    <p:extLst>
      <p:ext uri="{BB962C8B-B14F-4D97-AF65-F5344CB8AC3E}">
        <p14:creationId xmlns:p14="http://schemas.microsoft.com/office/powerpoint/2010/main" val="3020873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5A970C91-1071-4BF0-B60A-1B6BF19B943B}" type="datetimeFigureOut">
              <a:rPr lang="en-GB" smtClean="0"/>
              <a:t>30/09/2025</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749F138A-2EAE-4EFD-A144-B8DAF5382E07}" type="slidenum">
              <a:rPr lang="en-GB" smtClean="0"/>
              <a:t>‹#›</a:t>
            </a:fld>
            <a:endParaRPr lang="en-GB"/>
          </a:p>
        </p:txBody>
      </p:sp>
    </p:spTree>
    <p:extLst>
      <p:ext uri="{BB962C8B-B14F-4D97-AF65-F5344CB8AC3E}">
        <p14:creationId xmlns:p14="http://schemas.microsoft.com/office/powerpoint/2010/main" val="3843615307"/>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play.ttrockstars.com/play?mode=soundcheck"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869846/2020_Information_for_parents_multiplication_tables_check.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253DD-8586-4200-91BC-413E63BA5D65}"/>
              </a:ext>
            </a:extLst>
          </p:cNvPr>
          <p:cNvSpPr>
            <a:spLocks noGrp="1"/>
          </p:cNvSpPr>
          <p:nvPr>
            <p:ph type="ctrTitle"/>
          </p:nvPr>
        </p:nvSpPr>
        <p:spPr/>
        <p:txBody>
          <a:bodyPr/>
          <a:lstStyle/>
          <a:p>
            <a:r>
              <a:rPr lang="en-GB" dirty="0"/>
              <a:t>Multiplication Tables Check</a:t>
            </a:r>
          </a:p>
        </p:txBody>
      </p:sp>
      <p:sp>
        <p:nvSpPr>
          <p:cNvPr id="3" name="Subtitle 2">
            <a:extLst>
              <a:ext uri="{FF2B5EF4-FFF2-40B4-BE49-F238E27FC236}">
                <a16:creationId xmlns:a16="http://schemas.microsoft.com/office/drawing/2014/main" id="{CB796384-B410-406C-8D69-2B1742465DA2}"/>
              </a:ext>
            </a:extLst>
          </p:cNvPr>
          <p:cNvSpPr>
            <a:spLocks noGrp="1"/>
          </p:cNvSpPr>
          <p:nvPr>
            <p:ph type="subTitle" idx="1"/>
          </p:nvPr>
        </p:nvSpPr>
        <p:spPr/>
        <p:txBody>
          <a:bodyPr/>
          <a:lstStyle/>
          <a:p>
            <a:r>
              <a:rPr lang="en-GB" dirty="0"/>
              <a:t>Year 4 2025-2026</a:t>
            </a:r>
          </a:p>
        </p:txBody>
      </p:sp>
    </p:spTree>
    <p:extLst>
      <p:ext uri="{BB962C8B-B14F-4D97-AF65-F5344CB8AC3E}">
        <p14:creationId xmlns:p14="http://schemas.microsoft.com/office/powerpoint/2010/main" val="3924208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What is the MTC?</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p:txBody>
          <a:bodyPr>
            <a:normAutofit lnSpcReduction="10000"/>
          </a:bodyPr>
          <a:lstStyle/>
          <a:p>
            <a:r>
              <a:rPr lang="en-GB" dirty="0"/>
              <a:t>The Multiplication Tables Check (MTC) is a statutory assessment for all Year 4 children. </a:t>
            </a:r>
          </a:p>
          <a:p>
            <a:r>
              <a:rPr lang="en-GB" dirty="0"/>
              <a:t>Under the National Curriculum, all primary school children are expected to know their 12 times tables by the end of Year 4. </a:t>
            </a:r>
          </a:p>
          <a:p>
            <a:r>
              <a:rPr lang="en-GB" dirty="0"/>
              <a:t>The purpose of the check is to determine whether pupils can fluently recall their times tables up to 12, which is essential for future success in mathematics. </a:t>
            </a:r>
          </a:p>
          <a:p>
            <a:r>
              <a:rPr lang="en-GB" dirty="0"/>
              <a:t>We have been preparing your child to know their times tables by the end of Year 4 since they began learning about multiplication in Year 1 to Year 2.</a:t>
            </a:r>
          </a:p>
          <a:p>
            <a:r>
              <a:rPr lang="en-GB" dirty="0"/>
              <a:t>We will share your child’s score with you, as we would with all national curriculum assessments. There is no pass or fail mark. We will use the results to identify pupils who may need additional support to learn their times tables.</a:t>
            </a:r>
          </a:p>
        </p:txBody>
      </p:sp>
    </p:spTree>
    <p:extLst>
      <p:ext uri="{BB962C8B-B14F-4D97-AF65-F5344CB8AC3E}">
        <p14:creationId xmlns:p14="http://schemas.microsoft.com/office/powerpoint/2010/main" val="2889342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The Practicalities</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p:txBody>
          <a:bodyPr>
            <a:normAutofit/>
          </a:bodyPr>
          <a:lstStyle/>
          <a:p>
            <a:r>
              <a:rPr lang="en-GB" dirty="0"/>
              <a:t>The MTC will take place during a 2-week period during June 2026.</a:t>
            </a:r>
          </a:p>
          <a:p>
            <a:r>
              <a:rPr lang="en-GB" dirty="0"/>
              <a:t>The MTC is a digital, on-screen check consisting of 25 times tables questions. </a:t>
            </a:r>
          </a:p>
          <a:p>
            <a:r>
              <a:rPr lang="en-GB" dirty="0"/>
              <a:t>It is completed on a tablet or a computer. Your child will complete their MTC on one of the school’s iPads.</a:t>
            </a:r>
          </a:p>
          <a:p>
            <a:r>
              <a:rPr lang="en-GB" dirty="0"/>
              <a:t>Your child will answer 3 practice questions before beginning the actual check. </a:t>
            </a:r>
          </a:p>
          <a:p>
            <a:r>
              <a:rPr lang="en-GB" dirty="0"/>
              <a:t>Your child will have 6 seconds to answer each question. </a:t>
            </a:r>
          </a:p>
          <a:p>
            <a:r>
              <a:rPr lang="en-GB" dirty="0"/>
              <a:t>The check should take no longer than 5 minutes to complete. </a:t>
            </a:r>
          </a:p>
          <a:p>
            <a:r>
              <a:rPr lang="en-GB" dirty="0"/>
              <a:t>There is no problem solving or division just simple “3 x 4 = ?” type questions.</a:t>
            </a:r>
          </a:p>
        </p:txBody>
      </p:sp>
    </p:spTree>
    <p:extLst>
      <p:ext uri="{BB962C8B-B14F-4D97-AF65-F5344CB8AC3E}">
        <p14:creationId xmlns:p14="http://schemas.microsoft.com/office/powerpoint/2010/main" val="585031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An Example of a MTC Question </a:t>
            </a:r>
          </a:p>
        </p:txBody>
      </p:sp>
      <p:pic>
        <p:nvPicPr>
          <p:cNvPr id="4" name="Content Placeholder 3">
            <a:extLst>
              <a:ext uri="{FF2B5EF4-FFF2-40B4-BE49-F238E27FC236}">
                <a16:creationId xmlns:a16="http://schemas.microsoft.com/office/drawing/2014/main" id="{07B14D01-2A79-45B2-99F7-D17C4E1383FE}"/>
              </a:ext>
            </a:extLst>
          </p:cNvPr>
          <p:cNvPicPr>
            <a:picLocks noGrp="1" noChangeAspect="1"/>
          </p:cNvPicPr>
          <p:nvPr>
            <p:ph idx="1"/>
          </p:nvPr>
        </p:nvPicPr>
        <p:blipFill>
          <a:blip r:embed="rId2"/>
          <a:stretch>
            <a:fillRect/>
          </a:stretch>
        </p:blipFill>
        <p:spPr>
          <a:xfrm>
            <a:off x="2516370" y="2057400"/>
            <a:ext cx="7125923" cy="4038600"/>
          </a:xfrm>
          <a:prstGeom prst="rect">
            <a:avLst/>
          </a:prstGeom>
        </p:spPr>
      </p:pic>
    </p:spTree>
    <p:extLst>
      <p:ext uri="{BB962C8B-B14F-4D97-AF65-F5344CB8AC3E}">
        <p14:creationId xmlns:p14="http://schemas.microsoft.com/office/powerpoint/2010/main" val="764978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Support</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p:txBody>
          <a:bodyPr>
            <a:normAutofit/>
          </a:bodyPr>
          <a:lstStyle/>
          <a:p>
            <a:r>
              <a:rPr lang="en-GB" dirty="0"/>
              <a:t>There are several accessibility features available in MTC to assist children with special educational needs and disabilities or pupils with English as an additional language (EAL). </a:t>
            </a:r>
          </a:p>
          <a:p>
            <a:r>
              <a:rPr lang="en-GB" dirty="0"/>
              <a:t>We will try these out with your child, should they require support, to ensure they are appropriate, prior to the check in June 2026. </a:t>
            </a:r>
          </a:p>
          <a:p>
            <a:r>
              <a:rPr lang="en-GB" dirty="0"/>
              <a:t>We appreciate that there are some circumstances in which it may not be appropriate for your child to take the check. </a:t>
            </a:r>
          </a:p>
          <a:p>
            <a:r>
              <a:rPr lang="en-GB" dirty="0"/>
              <a:t>If you have any concerns about your child being able to access the MTC, please let Miss Paine or Mrs Allen know. </a:t>
            </a:r>
          </a:p>
        </p:txBody>
      </p:sp>
    </p:spTree>
    <p:extLst>
      <p:ext uri="{BB962C8B-B14F-4D97-AF65-F5344CB8AC3E}">
        <p14:creationId xmlns:p14="http://schemas.microsoft.com/office/powerpoint/2010/main" val="2110100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How to help your child</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p:txBody>
          <a:bodyPr>
            <a:normAutofit/>
          </a:bodyPr>
          <a:lstStyle/>
          <a:p>
            <a:r>
              <a:rPr lang="en-GB" dirty="0"/>
              <a:t>The Government have called the MTC a ‘check’ rather than a ‘test’ or an ‘exam’ for a reason. </a:t>
            </a:r>
          </a:p>
          <a:p>
            <a:r>
              <a:rPr lang="en-GB" dirty="0"/>
              <a:t>We will of course continue to teach the full curriculum and would love your continued support to help practise the times tables with your child. </a:t>
            </a:r>
          </a:p>
          <a:p>
            <a:r>
              <a:rPr lang="en-GB" dirty="0"/>
              <a:t>Some easy ways to do this include: </a:t>
            </a:r>
          </a:p>
          <a:p>
            <a:pPr lvl="1"/>
            <a:r>
              <a:rPr lang="en-GB" dirty="0"/>
              <a:t>Asking questions such as “What’s 7 x 8?”</a:t>
            </a:r>
          </a:p>
          <a:p>
            <a:pPr lvl="1"/>
            <a:r>
              <a:rPr lang="en-GB" dirty="0"/>
              <a:t>Recalling times tables by rote. “4 times 1 is 4, 4 times 2 is 8, etc.)</a:t>
            </a:r>
          </a:p>
          <a:p>
            <a:pPr lvl="1"/>
            <a:r>
              <a:rPr lang="en-GB" dirty="0"/>
              <a:t>Singing times tables songs. There are a wide variety available online. </a:t>
            </a:r>
          </a:p>
          <a:p>
            <a:pPr lvl="1"/>
            <a:r>
              <a:rPr lang="en-GB" dirty="0"/>
              <a:t>Using a variety of apps and games, such as Times Tables Rock Stars. However, there are a wide variety are available online (hit the button)</a:t>
            </a:r>
          </a:p>
          <a:p>
            <a:endParaRPr lang="en-GB" dirty="0"/>
          </a:p>
          <a:p>
            <a:endParaRPr lang="en-GB" dirty="0"/>
          </a:p>
        </p:txBody>
      </p:sp>
    </p:spTree>
    <p:extLst>
      <p:ext uri="{BB962C8B-B14F-4D97-AF65-F5344CB8AC3E}">
        <p14:creationId xmlns:p14="http://schemas.microsoft.com/office/powerpoint/2010/main" val="2567755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rId2"/>
            <a:extLst>
              <a:ext uri="{FF2B5EF4-FFF2-40B4-BE49-F238E27FC236}">
                <a16:creationId xmlns:a16="http://schemas.microsoft.com/office/drawing/2014/main" id="{2C3501F1-DF03-4C12-98A5-E66FDD860E45}"/>
              </a:ext>
            </a:extLst>
          </p:cNvPr>
          <p:cNvPicPr>
            <a:picLocks noChangeAspect="1"/>
          </p:cNvPicPr>
          <p:nvPr/>
        </p:nvPicPr>
        <p:blipFill>
          <a:blip r:embed="rId3"/>
          <a:stretch>
            <a:fillRect/>
          </a:stretch>
        </p:blipFill>
        <p:spPr>
          <a:xfrm>
            <a:off x="9223513" y="361386"/>
            <a:ext cx="2623931" cy="1852789"/>
          </a:xfrm>
          <a:prstGeom prst="rect">
            <a:avLst/>
          </a:prstGeom>
        </p:spPr>
      </p:pic>
      <p:pic>
        <p:nvPicPr>
          <p:cNvPr id="4" name="Picture 3">
            <a:extLst>
              <a:ext uri="{FF2B5EF4-FFF2-40B4-BE49-F238E27FC236}">
                <a16:creationId xmlns:a16="http://schemas.microsoft.com/office/drawing/2014/main" id="{13E80642-3DC4-4B22-88CC-C76FA5039666}"/>
              </a:ext>
            </a:extLst>
          </p:cNvPr>
          <p:cNvPicPr>
            <a:picLocks noChangeAspect="1"/>
          </p:cNvPicPr>
          <p:nvPr/>
        </p:nvPicPr>
        <p:blipFill>
          <a:blip r:embed="rId4"/>
          <a:stretch>
            <a:fillRect/>
          </a:stretch>
        </p:blipFill>
        <p:spPr>
          <a:xfrm>
            <a:off x="3386240" y="4076700"/>
            <a:ext cx="4564754" cy="2486220"/>
          </a:xfrm>
          <a:prstGeom prst="rect">
            <a:avLst/>
          </a:prstGeom>
        </p:spPr>
      </p:pic>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Times Tables Rock Stars</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a:xfrm>
            <a:off x="987949" y="1716356"/>
            <a:ext cx="9872871" cy="4038600"/>
          </a:xfrm>
        </p:spPr>
        <p:txBody>
          <a:bodyPr>
            <a:normAutofit/>
          </a:bodyPr>
          <a:lstStyle/>
          <a:p>
            <a:r>
              <a:rPr lang="en-GB" dirty="0"/>
              <a:t>We have subscribed to ‘Times Tables Rock Stars’ (TTRS) again this year. </a:t>
            </a:r>
          </a:p>
          <a:p>
            <a:r>
              <a:rPr lang="en-GB" dirty="0"/>
              <a:t>Your child has access to TTRS. Your child’s TTRS username and password can be found inside of the front cover of their Reading Record. </a:t>
            </a:r>
          </a:p>
          <a:p>
            <a:r>
              <a:rPr lang="en-GB" dirty="0"/>
              <a:t>TTRS has motivating games that will help your child fluently recall their times tables up to 12. </a:t>
            </a:r>
          </a:p>
          <a:p>
            <a:r>
              <a:rPr lang="en-GB" dirty="0"/>
              <a:t>Please be mindful that your child is still learning their times tables. </a:t>
            </a:r>
          </a:p>
          <a:p>
            <a:endParaRPr lang="en-GB" dirty="0"/>
          </a:p>
        </p:txBody>
      </p:sp>
      <p:cxnSp>
        <p:nvCxnSpPr>
          <p:cNvPr id="7" name="Straight Arrow Connector 6">
            <a:extLst>
              <a:ext uri="{FF2B5EF4-FFF2-40B4-BE49-F238E27FC236}">
                <a16:creationId xmlns:a16="http://schemas.microsoft.com/office/drawing/2014/main" id="{6CDBE96D-85C3-4EBD-BD89-788857DED34E}"/>
              </a:ext>
            </a:extLst>
          </p:cNvPr>
          <p:cNvCxnSpPr/>
          <p:nvPr/>
        </p:nvCxnSpPr>
        <p:spPr>
          <a:xfrm flipH="1">
            <a:off x="7832035" y="5141843"/>
            <a:ext cx="1895061"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9411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D0A67-17E0-4856-954F-DCA131152A01}"/>
              </a:ext>
            </a:extLst>
          </p:cNvPr>
          <p:cNvSpPr>
            <a:spLocks noGrp="1"/>
          </p:cNvSpPr>
          <p:nvPr>
            <p:ph type="title"/>
          </p:nvPr>
        </p:nvSpPr>
        <p:spPr/>
        <p:txBody>
          <a:bodyPr/>
          <a:lstStyle/>
          <a:p>
            <a:r>
              <a:rPr lang="en-GB" dirty="0"/>
              <a:t>Any questions? </a:t>
            </a:r>
          </a:p>
        </p:txBody>
      </p:sp>
      <p:sp>
        <p:nvSpPr>
          <p:cNvPr id="3" name="Content Placeholder 2">
            <a:extLst>
              <a:ext uri="{FF2B5EF4-FFF2-40B4-BE49-F238E27FC236}">
                <a16:creationId xmlns:a16="http://schemas.microsoft.com/office/drawing/2014/main" id="{D88B8264-120B-4AA1-A6DB-4AE7CA77ECB5}"/>
              </a:ext>
            </a:extLst>
          </p:cNvPr>
          <p:cNvSpPr>
            <a:spLocks noGrp="1"/>
          </p:cNvSpPr>
          <p:nvPr>
            <p:ph idx="1"/>
          </p:nvPr>
        </p:nvSpPr>
        <p:spPr/>
        <p:txBody>
          <a:bodyPr>
            <a:normAutofit/>
          </a:bodyPr>
          <a:lstStyle/>
          <a:p>
            <a:r>
              <a:rPr lang="en-GB" dirty="0"/>
              <a:t>If you have any questions about the MTC, please take a look at the government publication, ‘</a:t>
            </a:r>
            <a:r>
              <a:rPr lang="en-GB" dirty="0">
                <a:hlinkClick r:id="rId2"/>
              </a:rPr>
              <a:t>Information for parents: multiplication tables check</a:t>
            </a:r>
            <a:r>
              <a:rPr lang="en-GB" dirty="0"/>
              <a:t>’.</a:t>
            </a:r>
          </a:p>
          <a:p>
            <a:r>
              <a:rPr lang="en-GB" dirty="0"/>
              <a:t>If you have any further questions about the MTC after today, then please email  the school office. </a:t>
            </a:r>
          </a:p>
          <a:p>
            <a:pPr marL="45720" indent="0">
              <a:buNone/>
            </a:pPr>
            <a:endParaRPr lang="en-GB" dirty="0"/>
          </a:p>
          <a:p>
            <a:pPr marL="45720" indent="0">
              <a:buNone/>
            </a:pPr>
            <a:endParaRPr lang="en-GB" dirty="0"/>
          </a:p>
        </p:txBody>
      </p:sp>
    </p:spTree>
    <p:extLst>
      <p:ext uri="{BB962C8B-B14F-4D97-AF65-F5344CB8AC3E}">
        <p14:creationId xmlns:p14="http://schemas.microsoft.com/office/powerpoint/2010/main" val="4179150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g33f7189ba22_0_0"/>
          <p:cNvSpPr txBox="1">
            <a:spLocks noGrp="1"/>
          </p:cNvSpPr>
          <p:nvPr>
            <p:ph type="title"/>
          </p:nvPr>
        </p:nvSpPr>
        <p:spPr>
          <a:xfrm>
            <a:off x="1042725" y="3052573"/>
            <a:ext cx="9875400" cy="13563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GB" sz="8400" dirty="0"/>
              <a:t>Thank you for your continued support</a:t>
            </a:r>
            <a:br>
              <a:rPr lang="en-GB" sz="8400" dirty="0"/>
            </a:br>
            <a:r>
              <a:rPr lang="en-GB" sz="8400" dirty="0">
                <a:sym typeface="Wingdings" panose="05000000000000000000" pitchFamily="2" charset="2"/>
              </a:rPr>
              <a:t></a:t>
            </a:r>
            <a:endParaRPr sz="8400" dirty="0"/>
          </a:p>
          <a:p>
            <a:pPr marL="0" lvl="0" indent="0" algn="l" rtl="0">
              <a:spcBef>
                <a:spcPts val="0"/>
              </a:spcBef>
              <a:spcAft>
                <a:spcPts val="0"/>
              </a:spcAft>
              <a:buNone/>
            </a:pPr>
            <a:endParaRPr sz="6400" dirty="0"/>
          </a:p>
        </p:txBody>
      </p:sp>
    </p:spTree>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9EE897803C89F46985B567FFA7A228A" ma:contentTypeVersion="15" ma:contentTypeDescription="Create a new document." ma:contentTypeScope="" ma:versionID="11df3bd7b0abe285b35163063af92a76">
  <xsd:schema xmlns:xsd="http://www.w3.org/2001/XMLSchema" xmlns:xs="http://www.w3.org/2001/XMLSchema" xmlns:p="http://schemas.microsoft.com/office/2006/metadata/properties" xmlns:ns2="a0db87ec-2463-4484-939e-ff36d51176d8" xmlns:ns3="3cccc6ff-885b-473c-8631-dfe5aca00209" targetNamespace="http://schemas.microsoft.com/office/2006/metadata/properties" ma:root="true" ma:fieldsID="6db8617be26eb87f7903bc1c0fedd273" ns2:_="" ns3:_="">
    <xsd:import namespace="a0db87ec-2463-4484-939e-ff36d51176d8"/>
    <xsd:import namespace="3cccc6ff-885b-473c-8631-dfe5aca00209"/>
    <xsd:element name="properties">
      <xsd:complexType>
        <xsd:sequence>
          <xsd:element name="documentManagement">
            <xsd:complexType>
              <xsd:all>
                <xsd:element ref="ns2:MediaServiceMetadata" minOccurs="0"/>
                <xsd:element ref="ns2:MediaServiceFastMetadata"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db87ec-2463-4484-939e-ff36d51176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9c05894-6fdb-4869-ad5a-86295974a520"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cccc6ff-885b-473c-8631-dfe5aca00209"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d211a668-ff0f-447b-868f-c2955679aff3}" ma:internalName="TaxCatchAll" ma:showField="CatchAllData" ma:web="3cccc6ff-885b-473c-8631-dfe5aca002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cccc6ff-885b-473c-8631-dfe5aca00209" xsi:nil="true"/>
    <lcf76f155ced4ddcb4097134ff3c332f xmlns="a0db87ec-2463-4484-939e-ff36d51176d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09B0CD-6E6A-49A2-931F-59A4E7B726A5}"/>
</file>

<file path=customXml/itemProps2.xml><?xml version="1.0" encoding="utf-8"?>
<ds:datastoreItem xmlns:ds="http://schemas.openxmlformats.org/officeDocument/2006/customXml" ds:itemID="{3E690427-4000-44BD-95DE-D0609DB10ED5}"/>
</file>

<file path=customXml/itemProps3.xml><?xml version="1.0" encoding="utf-8"?>
<ds:datastoreItem xmlns:ds="http://schemas.openxmlformats.org/officeDocument/2006/customXml" ds:itemID="{DDD1557D-5276-4D3D-9D89-D8978E7AF264}"/>
</file>

<file path=docProps/app.xml><?xml version="1.0" encoding="utf-8"?>
<Properties xmlns="http://schemas.openxmlformats.org/officeDocument/2006/extended-properties" xmlns:vt="http://schemas.openxmlformats.org/officeDocument/2006/docPropsVTypes">
  <Template>TM03457444[[fn=Basis]]</Template>
  <TotalTime>290</TotalTime>
  <Words>645</Words>
  <Application>Microsoft Office PowerPoint</Application>
  <PresentationFormat>Widescreen</PresentationFormat>
  <Paragraphs>39</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Corbel</vt:lpstr>
      <vt:lpstr>Wingdings</vt:lpstr>
      <vt:lpstr>Basis</vt:lpstr>
      <vt:lpstr>Multiplication Tables Check</vt:lpstr>
      <vt:lpstr>What is the MTC?</vt:lpstr>
      <vt:lpstr>The Practicalities</vt:lpstr>
      <vt:lpstr>An Example of a MTC Question </vt:lpstr>
      <vt:lpstr>Support</vt:lpstr>
      <vt:lpstr>How to help your child</vt:lpstr>
      <vt:lpstr>Times Tables Rock Stars</vt:lpstr>
      <vt:lpstr>Any questions? </vt:lpstr>
      <vt:lpstr>Thank you for your continued support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Tables Check</dc:title>
  <dc:creator>Georgina Epps</dc:creator>
  <cp:lastModifiedBy>Kate Paine</cp:lastModifiedBy>
  <cp:revision>15</cp:revision>
  <dcterms:created xsi:type="dcterms:W3CDTF">2020-09-19T14:56:43Z</dcterms:created>
  <dcterms:modified xsi:type="dcterms:W3CDTF">2025-09-30T17:22:42Z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0x01010009EE897803C89F46985B567FFA7A228A</vt:lpwstr>
  </property>
</Properties>
</file>