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entation.xml" ContentType="application/vnd.openxmlformats-officedocument.presentationml.presentation.main+xml"/>
  <Override PartName="/ppt/slides/slide18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metadata" ContentType="application/binary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</p:sldIdLst>
  <p:sldSz cx="9906000" cy="6858000" type="A4"/>
  <p:notesSz cx="6797675" cy="9926638"/>
  <p:embeddedFontLst>
    <p:embeddedFont>
      <p:font typeface="Century Gothic" panose="020B0502020202020204" pitchFamily="34" charset="0"/>
      <p:regular r:id="rId21"/>
      <p:bold r:id="rId22"/>
      <p:italic r:id="rId23"/>
      <p:boldItalic r:id="rId24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GoogleSlidesCustomDataVersion2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28" roundtripDataSignature="AMtx7mhnwmrTNi5nmhgxHGyE+jXqlsw5F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70DC9C1-4173-4CCB-A831-DC438AE53C61}" v="2" dt="2025-03-19T13:52:32.62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8" d="100"/>
          <a:sy n="78" d="100"/>
        </p:scale>
        <p:origin x="1406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34" Type="http://schemas.openxmlformats.org/officeDocument/2006/relationships/customXml" Target="../customXml/item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customschemas.google.com/relationships/presentationmetadata" Target="metadata"/><Relationship Id="rId36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30" Type="http://schemas.openxmlformats.org/officeDocument/2006/relationships/viewProps" Target="viewProps.xml"/><Relationship Id="rId35" Type="http://schemas.openxmlformats.org/officeDocument/2006/relationships/customXml" Target="../customXml/item2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45659" cy="4980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50443" y="0"/>
            <a:ext cx="2945659" cy="49805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981075" y="1241425"/>
            <a:ext cx="48355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81075" y="1241425"/>
            <a:ext cx="48355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58" name="Google Shape;258;p1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9" name="Google Shape;259;p1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p2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7" name="Google Shape;267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981075" y="1241425"/>
            <a:ext cx="48355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3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3" name="Google Shape;27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81075" y="1241425"/>
            <a:ext cx="48355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9" name="Google Shape;279;p4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80" name="Google Shape;280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81075" y="1241425"/>
            <a:ext cx="48355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p5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6" name="Google Shape;296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981075" y="1241425"/>
            <a:ext cx="48355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p6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5" name="Google Shape;305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981075" y="1241425"/>
            <a:ext cx="48355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p7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2" name="Google Shape;312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981075" y="1241425"/>
            <a:ext cx="48355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" name="Google Shape;317;p8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8" name="Google Shape;318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981075" y="1241425"/>
            <a:ext cx="48355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Google Shape;324;p9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5" name="Google Shape;325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981075" y="1241425"/>
            <a:ext cx="48355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Google Shape;331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981075" y="1241425"/>
            <a:ext cx="48355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32" name="Google Shape;332;p10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3" name="Google Shape;333;p10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10</a:t>
            </a:fld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Google Shape;339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981075" y="1241425"/>
            <a:ext cx="48355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340" name="Google Shape;340;p11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1" name="Google Shape;341;p11:notes"/>
          <p:cNvSpPr txBox="1">
            <a:spLocks noGrp="1"/>
          </p:cNvSpPr>
          <p:nvPr>
            <p:ph type="sldNum" idx="12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11</a:t>
            </a:fld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12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8" name="Google Shape;348;p12:notes"/>
          <p:cNvSpPr>
            <a:spLocks noGrp="1" noRot="1" noChangeAspect="1"/>
          </p:cNvSpPr>
          <p:nvPr>
            <p:ph type="sldImg" idx="2"/>
          </p:nvPr>
        </p:nvSpPr>
        <p:spPr>
          <a:xfrm>
            <a:off x="981075" y="1241425"/>
            <a:ext cx="48355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" name="Google Shape;356;p13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7" name="Google Shape;357;p13:notes"/>
          <p:cNvSpPr>
            <a:spLocks noGrp="1" noRot="1" noChangeAspect="1"/>
          </p:cNvSpPr>
          <p:nvPr>
            <p:ph type="sldImg" idx="2"/>
          </p:nvPr>
        </p:nvSpPr>
        <p:spPr>
          <a:xfrm>
            <a:off x="981075" y="1241425"/>
            <a:ext cx="48355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p14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4" name="Google Shape;364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981075" y="1241425"/>
            <a:ext cx="48355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9" name="Google Shape;369;p15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0" name="Google Shape;370;p15:notes"/>
          <p:cNvSpPr>
            <a:spLocks noGrp="1" noRot="1" noChangeAspect="1"/>
          </p:cNvSpPr>
          <p:nvPr>
            <p:ph type="sldImg" idx="2"/>
          </p:nvPr>
        </p:nvSpPr>
        <p:spPr>
          <a:xfrm>
            <a:off x="981075" y="1241425"/>
            <a:ext cx="48355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Google Shape;375;p16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6" name="Google Shape;376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981075" y="1241425"/>
            <a:ext cx="48355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1" name="Google Shape;381;p17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2" name="Google Shape;382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981075" y="1241425"/>
            <a:ext cx="48355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8" name="Google Shape;388;p18:notes"/>
          <p:cNvSpPr txBox="1">
            <a:spLocks noGrp="1"/>
          </p:cNvSpPr>
          <p:nvPr>
            <p:ph type="body" idx="1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9" name="Google Shape;389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981075" y="1241425"/>
            <a:ext cx="4835525" cy="3349625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Slide" type="title">
  <p:cSld name="TITLE"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" name="Google Shape;27;p20"/>
          <p:cNvGrpSpPr/>
          <p:nvPr/>
        </p:nvGrpSpPr>
        <p:grpSpPr>
          <a:xfrm>
            <a:off x="-1720" y="0"/>
            <a:ext cx="9907720" cy="6860798"/>
            <a:chOff x="-1588" y="0"/>
            <a:chExt cx="9145588" cy="6860798"/>
          </a:xfrm>
        </p:grpSpPr>
        <p:sp>
          <p:nvSpPr>
            <p:cNvPr id="28" name="Google Shape;28;p20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 rotWithShape="1">
              <a:blip r:embed="rId2">
                <a:alphaModFix/>
              </a:blip>
              <a:stretch>
                <a:fillRect l="-16712" r="-16986"/>
              </a:stretch>
            </a:blip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29;p20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>
              <a:gsLst>
                <a:gs pos="0">
                  <a:srgbClr val="9B6BF2">
                    <a:alpha val="7843"/>
                  </a:srgbClr>
                </a:gs>
                <a:gs pos="36000">
                  <a:srgbClr val="9B6BF2">
                    <a:alpha val="7843"/>
                  </a:srgbClr>
                </a:gs>
                <a:gs pos="72000">
                  <a:srgbClr val="9B6BF2">
                    <a:alpha val="0"/>
                  </a:srgbClr>
                </a:gs>
                <a:gs pos="100000">
                  <a:srgbClr val="9B6BF2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30;p20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>
              <a:gsLst>
                <a:gs pos="0">
                  <a:srgbClr val="9B6BF2">
                    <a:alpha val="6666"/>
                  </a:srgbClr>
                </a:gs>
                <a:gs pos="36000">
                  <a:srgbClr val="9B6BF2">
                    <a:alpha val="5882"/>
                  </a:srgbClr>
                </a:gs>
                <a:gs pos="69000">
                  <a:srgbClr val="9B6BF2">
                    <a:alpha val="0"/>
                  </a:srgbClr>
                </a:gs>
                <a:gs pos="100000">
                  <a:srgbClr val="9B6BF2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31;p20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>
              <a:gsLst>
                <a:gs pos="0">
                  <a:srgbClr val="9B6BF2">
                    <a:alpha val="13725"/>
                  </a:srgbClr>
                </a:gs>
                <a:gs pos="36000">
                  <a:srgbClr val="9B6BF2">
                    <a:alpha val="6666"/>
                  </a:srgbClr>
                </a:gs>
                <a:gs pos="73000">
                  <a:srgbClr val="9B6BF2">
                    <a:alpha val="0"/>
                  </a:srgbClr>
                </a:gs>
                <a:gs pos="100000">
                  <a:srgbClr val="9B6BF2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32;p20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>
              <a:gsLst>
                <a:gs pos="0">
                  <a:srgbClr val="9B6BF2">
                    <a:alpha val="13725"/>
                  </a:srgbClr>
                </a:gs>
                <a:gs pos="36000">
                  <a:srgbClr val="9B6BF2">
                    <a:alpha val="6666"/>
                  </a:srgbClr>
                </a:gs>
                <a:gs pos="66000">
                  <a:srgbClr val="9B6BF2">
                    <a:alpha val="0"/>
                  </a:srgbClr>
                </a:gs>
                <a:gs pos="100000">
                  <a:srgbClr val="9B6BF2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33;p20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>
              <a:gsLst>
                <a:gs pos="0">
                  <a:srgbClr val="9B6BF2">
                    <a:alpha val="10980"/>
                  </a:srgbClr>
                </a:gs>
                <a:gs pos="36000">
                  <a:srgbClr val="9B6BF2">
                    <a:alpha val="9803"/>
                  </a:srgbClr>
                </a:gs>
                <a:gs pos="75000">
                  <a:srgbClr val="9B6BF2">
                    <a:alpha val="0"/>
                  </a:srgbClr>
                </a:gs>
                <a:gs pos="100000">
                  <a:srgbClr val="9B6BF2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34;p20"/>
            <p:cNvSpPr/>
            <p:nvPr/>
          </p:nvSpPr>
          <p:spPr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l" t="t" r="r" b="b"/>
              <a:pathLst>
                <a:path w="5760" h="4320" extrusionOk="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</p:sp>
      </p:grpSp>
      <p:sp>
        <p:nvSpPr>
          <p:cNvPr id="35" name="Google Shape;35;p20"/>
          <p:cNvSpPr txBox="1">
            <a:spLocks noGrp="1"/>
          </p:cNvSpPr>
          <p:nvPr>
            <p:ph type="ctrTitle"/>
          </p:nvPr>
        </p:nvSpPr>
        <p:spPr>
          <a:xfrm>
            <a:off x="938644" y="2226504"/>
            <a:ext cx="6410819" cy="255087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Century Gothic"/>
              <a:buNone/>
              <a:defRPr sz="48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20"/>
          <p:cNvSpPr txBox="1">
            <a:spLocks noGrp="1"/>
          </p:cNvSpPr>
          <p:nvPr>
            <p:ph type="subTitle" idx="1"/>
          </p:nvPr>
        </p:nvSpPr>
        <p:spPr>
          <a:xfrm>
            <a:off x="938644" y="4777380"/>
            <a:ext cx="6410819" cy="8614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l">
              <a:spcBef>
                <a:spcPts val="1000"/>
              </a:spcBef>
              <a:spcAft>
                <a:spcPts val="0"/>
              </a:spcAft>
              <a:buSzPts val="1440"/>
              <a:buNone/>
              <a:defRPr cap="none">
                <a:solidFill>
                  <a:srgbClr val="EE52A4"/>
                </a:solidFill>
              </a:defRPr>
            </a:lvl1pPr>
            <a:lvl2pPr lvl="1" algn="ctr">
              <a:spcBef>
                <a:spcPts val="1000"/>
              </a:spcBef>
              <a:spcAft>
                <a:spcPts val="0"/>
              </a:spcAft>
              <a:buSzPts val="128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1000"/>
              </a:spcBef>
              <a:spcAft>
                <a:spcPts val="0"/>
              </a:spcAft>
              <a:buSzPts val="112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1000"/>
              </a:spcBef>
              <a:spcAft>
                <a:spcPts val="0"/>
              </a:spcAft>
              <a:buSzPts val="960"/>
              <a:buNone/>
              <a:defRPr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7" name="Google Shape;37;p20"/>
          <p:cNvSpPr txBox="1">
            <a:spLocks noGrp="1"/>
          </p:cNvSpPr>
          <p:nvPr>
            <p:ph type="dt" idx="10"/>
          </p:nvPr>
        </p:nvSpPr>
        <p:spPr>
          <a:xfrm rot="5400000">
            <a:off x="8164196" y="1819273"/>
            <a:ext cx="990599" cy="2477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>
                <a:solidFill>
                  <a:schemeClr val="l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20"/>
          <p:cNvSpPr txBox="1">
            <a:spLocks noGrp="1"/>
          </p:cNvSpPr>
          <p:nvPr>
            <p:ph type="ftr" idx="11"/>
          </p:nvPr>
        </p:nvSpPr>
        <p:spPr>
          <a:xfrm rot="5400000">
            <a:off x="6916717" y="3254881"/>
            <a:ext cx="3859795" cy="2477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>
                <a:solidFill>
                  <a:schemeClr val="lt1"/>
                </a:solidFill>
              </a:defRPr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20"/>
          <p:cNvSpPr/>
          <p:nvPr/>
        </p:nvSpPr>
        <p:spPr>
          <a:xfrm>
            <a:off x="8391114" y="0"/>
            <a:ext cx="742950" cy="1099458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38100" dist="25400" dir="5400000" rotWithShape="0">
              <a:srgbClr val="000000">
                <a:alpha val="44705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" name="Google Shape;40;p20"/>
          <p:cNvSpPr txBox="1">
            <a:spLocks noGrp="1"/>
          </p:cNvSpPr>
          <p:nvPr>
            <p:ph type="sldNum" idx="12"/>
          </p:nvPr>
        </p:nvSpPr>
        <p:spPr>
          <a:xfrm>
            <a:off x="8318501" y="295731"/>
            <a:ext cx="857250" cy="7676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 sz="28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lvl="1" indent="0" algn="ctr">
              <a:spcBef>
                <a:spcPts val="0"/>
              </a:spcBef>
              <a:buNone/>
              <a:defRPr sz="28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lvl="2" indent="0" algn="ctr">
              <a:spcBef>
                <a:spcPts val="0"/>
              </a:spcBef>
              <a:buNone/>
              <a:defRPr sz="28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lvl="3" indent="0" algn="ctr">
              <a:spcBef>
                <a:spcPts val="0"/>
              </a:spcBef>
              <a:buNone/>
              <a:defRPr sz="28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lvl="4" indent="0" algn="ctr">
              <a:spcBef>
                <a:spcPts val="0"/>
              </a:spcBef>
              <a:buNone/>
              <a:defRPr sz="28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0" lvl="5" indent="0" algn="ctr">
              <a:spcBef>
                <a:spcPts val="0"/>
              </a:spcBef>
              <a:buNone/>
              <a:defRPr sz="28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0" lvl="6" indent="0" algn="ctr">
              <a:spcBef>
                <a:spcPts val="0"/>
              </a:spcBef>
              <a:buNone/>
              <a:defRPr sz="28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0" lvl="7" indent="0" algn="ctr">
              <a:spcBef>
                <a:spcPts val="0"/>
              </a:spcBef>
              <a:buNone/>
              <a:defRPr sz="28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0" lvl="8" indent="0" algn="ctr">
              <a:spcBef>
                <a:spcPts val="0"/>
              </a:spcBef>
              <a:buNone/>
              <a:defRPr sz="28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OBJECT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21"/>
          <p:cNvSpPr txBox="1">
            <a:spLocks noGrp="1"/>
          </p:cNvSpPr>
          <p:nvPr>
            <p:ph type="title"/>
          </p:nvPr>
        </p:nvSpPr>
        <p:spPr>
          <a:xfrm>
            <a:off x="938134" y="927099"/>
            <a:ext cx="6872311" cy="7098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entury Gothic"/>
              <a:buNone/>
              <a:defRPr sz="32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21"/>
          <p:cNvSpPr txBox="1">
            <a:spLocks noGrp="1"/>
          </p:cNvSpPr>
          <p:nvPr>
            <p:ph type="body" idx="1"/>
          </p:nvPr>
        </p:nvSpPr>
        <p:spPr>
          <a:xfrm>
            <a:off x="936414" y="2489200"/>
            <a:ext cx="6874032" cy="353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44" name="Google Shape;44;p21"/>
          <p:cNvSpPr txBox="1">
            <a:spLocks noGrp="1"/>
          </p:cNvSpPr>
          <p:nvPr>
            <p:ph type="dt" idx="10"/>
          </p:nvPr>
        </p:nvSpPr>
        <p:spPr>
          <a:xfrm>
            <a:off x="8205647" y="6365499"/>
            <a:ext cx="1073149" cy="2286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5" name="Google Shape;45;p21"/>
          <p:cNvSpPr txBox="1">
            <a:spLocks noGrp="1"/>
          </p:cNvSpPr>
          <p:nvPr>
            <p:ph type="ftr" idx="11"/>
          </p:nvPr>
        </p:nvSpPr>
        <p:spPr>
          <a:xfrm>
            <a:off x="640080" y="6365497"/>
            <a:ext cx="4181445" cy="228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21"/>
          <p:cNvSpPr txBox="1">
            <a:spLocks noGrp="1"/>
          </p:cNvSpPr>
          <p:nvPr>
            <p:ph type="sldNum" idx="12"/>
          </p:nvPr>
        </p:nvSpPr>
        <p:spPr>
          <a:xfrm>
            <a:off x="8318501" y="295731"/>
            <a:ext cx="857250" cy="7676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 sz="28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lvl="1" indent="0" algn="ctr">
              <a:spcBef>
                <a:spcPts val="0"/>
              </a:spcBef>
              <a:buNone/>
              <a:defRPr sz="28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lvl="2" indent="0" algn="ctr">
              <a:spcBef>
                <a:spcPts val="0"/>
              </a:spcBef>
              <a:buNone/>
              <a:defRPr sz="28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lvl="3" indent="0" algn="ctr">
              <a:spcBef>
                <a:spcPts val="0"/>
              </a:spcBef>
              <a:buNone/>
              <a:defRPr sz="28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lvl="4" indent="0" algn="ctr">
              <a:spcBef>
                <a:spcPts val="0"/>
              </a:spcBef>
              <a:buNone/>
              <a:defRPr sz="28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0" lvl="5" indent="0" algn="ctr">
              <a:spcBef>
                <a:spcPts val="0"/>
              </a:spcBef>
              <a:buNone/>
              <a:defRPr sz="28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0" lvl="6" indent="0" algn="ctr">
              <a:spcBef>
                <a:spcPts val="0"/>
              </a:spcBef>
              <a:buNone/>
              <a:defRPr sz="28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0" lvl="7" indent="0" algn="ctr">
              <a:spcBef>
                <a:spcPts val="0"/>
              </a:spcBef>
              <a:buNone/>
              <a:defRPr sz="28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0" lvl="8" indent="0" algn="ctr">
              <a:spcBef>
                <a:spcPts val="0"/>
              </a:spcBef>
              <a:buNone/>
              <a:defRPr sz="28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wo Content" type="twoObj">
  <p:cSld name="TWO_OBJECTS">
    <p:spTree>
      <p:nvGrpSpPr>
        <p:cNvPr id="1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22"/>
          <p:cNvSpPr txBox="1">
            <a:spLocks noGrp="1"/>
          </p:cNvSpPr>
          <p:nvPr>
            <p:ph type="title"/>
          </p:nvPr>
        </p:nvSpPr>
        <p:spPr>
          <a:xfrm>
            <a:off x="938643" y="927100"/>
            <a:ext cx="6874032" cy="7098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9" name="Google Shape;49;p22"/>
          <p:cNvSpPr txBox="1">
            <a:spLocks noGrp="1"/>
          </p:cNvSpPr>
          <p:nvPr>
            <p:ph type="body" idx="1"/>
          </p:nvPr>
        </p:nvSpPr>
        <p:spPr>
          <a:xfrm>
            <a:off x="938643" y="2489201"/>
            <a:ext cx="3940062" cy="35306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50" name="Google Shape;50;p22"/>
          <p:cNvSpPr txBox="1">
            <a:spLocks noGrp="1"/>
          </p:cNvSpPr>
          <p:nvPr>
            <p:ph type="body" idx="2"/>
          </p:nvPr>
        </p:nvSpPr>
        <p:spPr>
          <a:xfrm>
            <a:off x="5027296" y="2489203"/>
            <a:ext cx="3940062" cy="353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51" name="Google Shape;51;p22"/>
          <p:cNvSpPr txBox="1">
            <a:spLocks noGrp="1"/>
          </p:cNvSpPr>
          <p:nvPr>
            <p:ph type="dt" idx="10"/>
          </p:nvPr>
        </p:nvSpPr>
        <p:spPr>
          <a:xfrm>
            <a:off x="8205647" y="6365499"/>
            <a:ext cx="1073149" cy="2286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22"/>
          <p:cNvSpPr txBox="1">
            <a:spLocks noGrp="1"/>
          </p:cNvSpPr>
          <p:nvPr>
            <p:ph type="ftr" idx="11"/>
          </p:nvPr>
        </p:nvSpPr>
        <p:spPr>
          <a:xfrm>
            <a:off x="640080" y="6365497"/>
            <a:ext cx="4181445" cy="228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22"/>
          <p:cNvSpPr txBox="1">
            <a:spLocks noGrp="1"/>
          </p:cNvSpPr>
          <p:nvPr>
            <p:ph type="sldNum" idx="12"/>
          </p:nvPr>
        </p:nvSpPr>
        <p:spPr>
          <a:xfrm>
            <a:off x="8318501" y="295731"/>
            <a:ext cx="857250" cy="7676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 sz="28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lvl="1" indent="0" algn="ctr">
              <a:spcBef>
                <a:spcPts val="0"/>
              </a:spcBef>
              <a:buNone/>
              <a:defRPr sz="28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lvl="2" indent="0" algn="ctr">
              <a:spcBef>
                <a:spcPts val="0"/>
              </a:spcBef>
              <a:buNone/>
              <a:defRPr sz="28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lvl="3" indent="0" algn="ctr">
              <a:spcBef>
                <a:spcPts val="0"/>
              </a:spcBef>
              <a:buNone/>
              <a:defRPr sz="28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lvl="4" indent="0" algn="ctr">
              <a:spcBef>
                <a:spcPts val="0"/>
              </a:spcBef>
              <a:buNone/>
              <a:defRPr sz="28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0" lvl="5" indent="0" algn="ctr">
              <a:spcBef>
                <a:spcPts val="0"/>
              </a:spcBef>
              <a:buNone/>
              <a:defRPr sz="28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0" lvl="6" indent="0" algn="ctr">
              <a:spcBef>
                <a:spcPts val="0"/>
              </a:spcBef>
              <a:buNone/>
              <a:defRPr sz="28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0" lvl="7" indent="0" algn="ctr">
              <a:spcBef>
                <a:spcPts val="0"/>
              </a:spcBef>
              <a:buNone/>
              <a:defRPr sz="28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0" lvl="8" indent="0" algn="ctr">
              <a:spcBef>
                <a:spcPts val="0"/>
              </a:spcBef>
              <a:buNone/>
              <a:defRPr sz="28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23"/>
          <p:cNvSpPr/>
          <p:nvPr/>
        </p:nvSpPr>
        <p:spPr>
          <a:xfrm>
            <a:off x="8391114" y="0"/>
            <a:ext cx="742950" cy="1099458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38100" dist="25400" dir="5400000" rotWithShape="0">
              <a:srgbClr val="000000">
                <a:alpha val="44705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6" name="Google Shape;56;p23"/>
          <p:cNvSpPr txBox="1">
            <a:spLocks noGrp="1"/>
          </p:cNvSpPr>
          <p:nvPr>
            <p:ph type="dt" idx="10"/>
          </p:nvPr>
        </p:nvSpPr>
        <p:spPr>
          <a:xfrm>
            <a:off x="8205647" y="6365499"/>
            <a:ext cx="1073149" cy="2286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23"/>
          <p:cNvSpPr txBox="1">
            <a:spLocks noGrp="1"/>
          </p:cNvSpPr>
          <p:nvPr>
            <p:ph type="ftr" idx="11"/>
          </p:nvPr>
        </p:nvSpPr>
        <p:spPr>
          <a:xfrm>
            <a:off x="640080" y="6365497"/>
            <a:ext cx="4181445" cy="228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8" name="Google Shape;58;p23"/>
          <p:cNvSpPr txBox="1">
            <a:spLocks noGrp="1"/>
          </p:cNvSpPr>
          <p:nvPr>
            <p:ph type="sldNum" idx="12"/>
          </p:nvPr>
        </p:nvSpPr>
        <p:spPr>
          <a:xfrm>
            <a:off x="8318501" y="295731"/>
            <a:ext cx="857250" cy="7676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lvl="1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lvl="2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lvl="3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lvl="4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0" lvl="5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0" lvl="6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0" lvl="7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0" lvl="8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Section Header" type="secHead">
  <p:cSld name="SECTION_HEADER">
    <p:spTree>
      <p:nvGrpSpPr>
        <p:cNvPr id="1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" name="Google Shape;60;p24"/>
          <p:cNvGrpSpPr/>
          <p:nvPr/>
        </p:nvGrpSpPr>
        <p:grpSpPr>
          <a:xfrm>
            <a:off x="-1720" y="0"/>
            <a:ext cx="9907720" cy="6860798"/>
            <a:chOff x="-1588" y="0"/>
            <a:chExt cx="9145588" cy="6860798"/>
          </a:xfrm>
        </p:grpSpPr>
        <p:sp>
          <p:nvSpPr>
            <p:cNvPr id="61" name="Google Shape;61;p24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 rotWithShape="1">
              <a:blip r:embed="rId2">
                <a:alphaModFix/>
              </a:blip>
              <a:stretch>
                <a:fillRect l="-16712" r="-16986"/>
              </a:stretch>
            </a:blip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" name="Google Shape;62;p2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>
              <a:gsLst>
                <a:gs pos="0">
                  <a:srgbClr val="9B6BF2">
                    <a:alpha val="7843"/>
                  </a:srgbClr>
                </a:gs>
                <a:gs pos="36000">
                  <a:srgbClr val="9B6BF2">
                    <a:alpha val="7843"/>
                  </a:srgbClr>
                </a:gs>
                <a:gs pos="72000">
                  <a:srgbClr val="9B6BF2">
                    <a:alpha val="0"/>
                  </a:srgbClr>
                </a:gs>
                <a:gs pos="100000">
                  <a:srgbClr val="9B6BF2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" name="Google Shape;63;p2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>
              <a:gsLst>
                <a:gs pos="0">
                  <a:srgbClr val="9B6BF2">
                    <a:alpha val="6666"/>
                  </a:srgbClr>
                </a:gs>
                <a:gs pos="36000">
                  <a:srgbClr val="9B6BF2">
                    <a:alpha val="5882"/>
                  </a:srgbClr>
                </a:gs>
                <a:gs pos="69000">
                  <a:srgbClr val="9B6BF2">
                    <a:alpha val="0"/>
                  </a:srgbClr>
                </a:gs>
                <a:gs pos="100000">
                  <a:srgbClr val="9B6BF2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" name="Google Shape;64;p24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>
              <a:gsLst>
                <a:gs pos="0">
                  <a:srgbClr val="9B6BF2">
                    <a:alpha val="13725"/>
                  </a:srgbClr>
                </a:gs>
                <a:gs pos="36000">
                  <a:srgbClr val="9B6BF2">
                    <a:alpha val="6666"/>
                  </a:srgbClr>
                </a:gs>
                <a:gs pos="73000">
                  <a:srgbClr val="9B6BF2">
                    <a:alpha val="0"/>
                  </a:srgbClr>
                </a:gs>
                <a:gs pos="100000">
                  <a:srgbClr val="9B6BF2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" name="Google Shape;65;p24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>
              <a:gsLst>
                <a:gs pos="0">
                  <a:srgbClr val="9B6BF2">
                    <a:alpha val="13725"/>
                  </a:srgbClr>
                </a:gs>
                <a:gs pos="36000">
                  <a:srgbClr val="9B6BF2">
                    <a:alpha val="6666"/>
                  </a:srgbClr>
                </a:gs>
                <a:gs pos="66000">
                  <a:srgbClr val="9B6BF2">
                    <a:alpha val="0"/>
                  </a:srgbClr>
                </a:gs>
                <a:gs pos="100000">
                  <a:srgbClr val="9B6BF2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" name="Google Shape;66;p2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>
              <a:gsLst>
                <a:gs pos="0">
                  <a:srgbClr val="9B6BF2">
                    <a:alpha val="10980"/>
                  </a:srgbClr>
                </a:gs>
                <a:gs pos="36000">
                  <a:srgbClr val="9B6BF2">
                    <a:alpha val="9803"/>
                  </a:srgbClr>
                </a:gs>
                <a:gs pos="75000">
                  <a:srgbClr val="9B6BF2">
                    <a:alpha val="0"/>
                  </a:srgbClr>
                </a:gs>
                <a:gs pos="100000">
                  <a:srgbClr val="9B6BF2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" name="Google Shape;67;p24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" name="Google Shape;68;p24"/>
            <p:cNvSpPr/>
            <p:nvPr/>
          </p:nvSpPr>
          <p:spPr>
            <a:xfrm rot="-5400000">
              <a:off x="3105027" y="1765596"/>
              <a:ext cx="5995993" cy="3326809"/>
            </a:xfrm>
            <a:custGeom>
              <a:avLst/>
              <a:gdLst/>
              <a:ahLst/>
              <a:cxnLst/>
              <a:rect l="l" t="t" r="r" b="b"/>
              <a:pathLst>
                <a:path w="4960" h="2752" extrusionOk="0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</p:sp>
        <p:sp>
          <p:nvSpPr>
            <p:cNvPr id="69" name="Google Shape;69;p24"/>
            <p:cNvSpPr/>
            <p:nvPr/>
          </p:nvSpPr>
          <p:spPr>
            <a:xfrm rot="-5912394">
              <a:off x="3320102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 extrusionOk="0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lt1">
                <a:alpha val="2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" name="Google Shape;70;p24"/>
            <p:cNvSpPr/>
            <p:nvPr/>
          </p:nvSpPr>
          <p:spPr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l" t="t" r="r" b="b"/>
              <a:pathLst>
                <a:path w="5760" h="4320" extrusionOk="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</p:sp>
      </p:grpSp>
      <p:sp>
        <p:nvSpPr>
          <p:cNvPr id="71" name="Google Shape;71;p24"/>
          <p:cNvSpPr txBox="1">
            <a:spLocks noGrp="1"/>
          </p:cNvSpPr>
          <p:nvPr>
            <p:ph type="title"/>
          </p:nvPr>
        </p:nvSpPr>
        <p:spPr>
          <a:xfrm>
            <a:off x="950662" y="2257588"/>
            <a:ext cx="3348228" cy="30203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entury Gothic"/>
              <a:buNone/>
              <a:defRPr sz="3200" b="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24"/>
          <p:cNvSpPr txBox="1">
            <a:spLocks noGrp="1"/>
          </p:cNvSpPr>
          <p:nvPr>
            <p:ph type="body" idx="1"/>
          </p:nvPr>
        </p:nvSpPr>
        <p:spPr>
          <a:xfrm>
            <a:off x="5545866" y="2257588"/>
            <a:ext cx="3339392" cy="302034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2000" cap="none">
                <a:solidFill>
                  <a:srgbClr val="EE52A4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73" name="Google Shape;73;p24"/>
          <p:cNvSpPr txBox="1">
            <a:spLocks noGrp="1"/>
          </p:cNvSpPr>
          <p:nvPr>
            <p:ph type="dt" idx="10"/>
          </p:nvPr>
        </p:nvSpPr>
        <p:spPr>
          <a:xfrm>
            <a:off x="8205647" y="6365499"/>
            <a:ext cx="1073149" cy="2286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24"/>
          <p:cNvSpPr txBox="1">
            <a:spLocks noGrp="1"/>
          </p:cNvSpPr>
          <p:nvPr>
            <p:ph type="ftr" idx="11"/>
          </p:nvPr>
        </p:nvSpPr>
        <p:spPr>
          <a:xfrm>
            <a:off x="640080" y="6365497"/>
            <a:ext cx="4181445" cy="228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5" name="Google Shape;75;p24"/>
          <p:cNvSpPr/>
          <p:nvPr/>
        </p:nvSpPr>
        <p:spPr>
          <a:xfrm>
            <a:off x="8391114" y="0"/>
            <a:ext cx="742950" cy="1099458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38100" dist="25400" dir="5400000" rotWithShape="0">
              <a:srgbClr val="000000">
                <a:alpha val="44705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76" name="Google Shape;76;p24"/>
          <p:cNvSpPr txBox="1">
            <a:spLocks noGrp="1"/>
          </p:cNvSpPr>
          <p:nvPr>
            <p:ph type="sldNum" idx="12"/>
          </p:nvPr>
        </p:nvSpPr>
        <p:spPr>
          <a:xfrm>
            <a:off x="8318501" y="295731"/>
            <a:ext cx="857250" cy="7676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lvl="1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lvl="2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lvl="3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lvl="4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0" lvl="5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0" lvl="6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0" lvl="7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0" lvl="8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" type="twoTxTwoObj">
  <p:cSld name="TWO_OBJECTS_WITH_TEXT">
    <p:spTree>
      <p:nvGrpSpPr>
        <p:cNvPr id="1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25"/>
          <p:cNvSpPr txBox="1">
            <a:spLocks noGrp="1"/>
          </p:cNvSpPr>
          <p:nvPr>
            <p:ph type="title"/>
          </p:nvPr>
        </p:nvSpPr>
        <p:spPr>
          <a:xfrm>
            <a:off x="938643" y="927100"/>
            <a:ext cx="6874032" cy="7098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entury Gothic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5"/>
          <p:cNvSpPr txBox="1">
            <a:spLocks noGrp="1"/>
          </p:cNvSpPr>
          <p:nvPr>
            <p:ph type="body" idx="1"/>
          </p:nvPr>
        </p:nvSpPr>
        <p:spPr>
          <a:xfrm>
            <a:off x="942411" y="2489200"/>
            <a:ext cx="3936294" cy="759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920"/>
              <a:buNone/>
              <a:defRPr sz="2400" b="0">
                <a:solidFill>
                  <a:srgbClr val="EE52A4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2000" b="1"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 b="1"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9pPr>
          </a:lstStyle>
          <a:p>
            <a:endParaRPr/>
          </a:p>
        </p:txBody>
      </p:sp>
      <p:sp>
        <p:nvSpPr>
          <p:cNvPr id="80" name="Google Shape;80;p25"/>
          <p:cNvSpPr txBox="1">
            <a:spLocks noGrp="1"/>
          </p:cNvSpPr>
          <p:nvPr>
            <p:ph type="body" idx="2"/>
          </p:nvPr>
        </p:nvSpPr>
        <p:spPr>
          <a:xfrm>
            <a:off x="938643" y="3248491"/>
            <a:ext cx="3940062" cy="27713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81" name="Google Shape;81;p25"/>
          <p:cNvSpPr txBox="1">
            <a:spLocks noGrp="1"/>
          </p:cNvSpPr>
          <p:nvPr>
            <p:ph type="body" idx="3"/>
          </p:nvPr>
        </p:nvSpPr>
        <p:spPr>
          <a:xfrm>
            <a:off x="5027296" y="2489201"/>
            <a:ext cx="3940061" cy="7566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920"/>
              <a:buNone/>
              <a:defRPr sz="2400" b="0">
                <a:solidFill>
                  <a:srgbClr val="EE52A4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2000" b="1"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 b="1"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9pPr>
          </a:lstStyle>
          <a:p>
            <a:endParaRPr/>
          </a:p>
        </p:txBody>
      </p:sp>
      <p:sp>
        <p:nvSpPr>
          <p:cNvPr id="82" name="Google Shape;82;p25"/>
          <p:cNvSpPr txBox="1">
            <a:spLocks noGrp="1"/>
          </p:cNvSpPr>
          <p:nvPr>
            <p:ph type="body" idx="4"/>
          </p:nvPr>
        </p:nvSpPr>
        <p:spPr>
          <a:xfrm>
            <a:off x="5027296" y="3245836"/>
            <a:ext cx="3940062" cy="27739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83" name="Google Shape;83;p25"/>
          <p:cNvSpPr txBox="1">
            <a:spLocks noGrp="1"/>
          </p:cNvSpPr>
          <p:nvPr>
            <p:ph type="dt" idx="10"/>
          </p:nvPr>
        </p:nvSpPr>
        <p:spPr>
          <a:xfrm>
            <a:off x="8205647" y="6365499"/>
            <a:ext cx="1073149" cy="2286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4" name="Google Shape;84;p25"/>
          <p:cNvSpPr txBox="1">
            <a:spLocks noGrp="1"/>
          </p:cNvSpPr>
          <p:nvPr>
            <p:ph type="ftr" idx="11"/>
          </p:nvPr>
        </p:nvSpPr>
        <p:spPr>
          <a:xfrm>
            <a:off x="640080" y="6365497"/>
            <a:ext cx="4181445" cy="228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5" name="Google Shape;85;p25"/>
          <p:cNvSpPr txBox="1">
            <a:spLocks noGrp="1"/>
          </p:cNvSpPr>
          <p:nvPr>
            <p:ph type="sldNum" idx="12"/>
          </p:nvPr>
        </p:nvSpPr>
        <p:spPr>
          <a:xfrm>
            <a:off x="8318501" y="295731"/>
            <a:ext cx="857250" cy="7676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lvl="1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lvl="2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lvl="3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lvl="4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0" lvl="5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0" lvl="6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0" lvl="7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0" lvl="8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6"/>
          <p:cNvSpPr txBox="1">
            <a:spLocks noGrp="1"/>
          </p:cNvSpPr>
          <p:nvPr>
            <p:ph type="title"/>
          </p:nvPr>
        </p:nvSpPr>
        <p:spPr>
          <a:xfrm>
            <a:off x="938643" y="927100"/>
            <a:ext cx="6874032" cy="7098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26"/>
          <p:cNvSpPr txBox="1">
            <a:spLocks noGrp="1"/>
          </p:cNvSpPr>
          <p:nvPr>
            <p:ph type="dt" idx="10"/>
          </p:nvPr>
        </p:nvSpPr>
        <p:spPr>
          <a:xfrm>
            <a:off x="8205647" y="6365499"/>
            <a:ext cx="1073149" cy="2286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26"/>
          <p:cNvSpPr txBox="1">
            <a:spLocks noGrp="1"/>
          </p:cNvSpPr>
          <p:nvPr>
            <p:ph type="ftr" idx="11"/>
          </p:nvPr>
        </p:nvSpPr>
        <p:spPr>
          <a:xfrm>
            <a:off x="640080" y="6365497"/>
            <a:ext cx="4181445" cy="228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90" name="Google Shape;90;p26"/>
          <p:cNvSpPr txBox="1">
            <a:spLocks noGrp="1"/>
          </p:cNvSpPr>
          <p:nvPr>
            <p:ph type="sldNum" idx="12"/>
          </p:nvPr>
        </p:nvSpPr>
        <p:spPr>
          <a:xfrm>
            <a:off x="8318501" y="295731"/>
            <a:ext cx="857250" cy="7676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lvl="1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lvl="2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lvl="3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lvl="4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0" lvl="5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0" lvl="6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0" lvl="7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0" lvl="8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Content with Caption" type="objTx">
  <p:cSld name="OBJECT_WITH_CAPTION_TEXT"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2" name="Google Shape;92;p27"/>
          <p:cNvGrpSpPr/>
          <p:nvPr/>
        </p:nvGrpSpPr>
        <p:grpSpPr>
          <a:xfrm>
            <a:off x="-1720" y="0"/>
            <a:ext cx="9907720" cy="6860798"/>
            <a:chOff x="-1588" y="0"/>
            <a:chExt cx="9145588" cy="6860798"/>
          </a:xfrm>
        </p:grpSpPr>
        <p:sp>
          <p:nvSpPr>
            <p:cNvPr id="93" name="Google Shape;93;p27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 rotWithShape="1">
              <a:blip r:embed="rId2">
                <a:alphaModFix/>
              </a:blip>
              <a:stretch>
                <a:fillRect l="-16712" r="-16986"/>
              </a:stretch>
            </a:blip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" name="Google Shape;94;p2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>
              <a:gsLst>
                <a:gs pos="0">
                  <a:srgbClr val="9B6BF2">
                    <a:alpha val="7843"/>
                  </a:srgbClr>
                </a:gs>
                <a:gs pos="36000">
                  <a:srgbClr val="9B6BF2">
                    <a:alpha val="7843"/>
                  </a:srgbClr>
                </a:gs>
                <a:gs pos="72000">
                  <a:srgbClr val="9B6BF2">
                    <a:alpha val="0"/>
                  </a:srgbClr>
                </a:gs>
                <a:gs pos="100000">
                  <a:srgbClr val="9B6BF2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" name="Google Shape;95;p27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>
              <a:gsLst>
                <a:gs pos="0">
                  <a:srgbClr val="9B6BF2">
                    <a:alpha val="6666"/>
                  </a:srgbClr>
                </a:gs>
                <a:gs pos="36000">
                  <a:srgbClr val="9B6BF2">
                    <a:alpha val="5882"/>
                  </a:srgbClr>
                </a:gs>
                <a:gs pos="69000">
                  <a:srgbClr val="9B6BF2">
                    <a:alpha val="0"/>
                  </a:srgbClr>
                </a:gs>
                <a:gs pos="100000">
                  <a:srgbClr val="9B6BF2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" name="Google Shape;96;p27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>
              <a:gsLst>
                <a:gs pos="0">
                  <a:srgbClr val="9B6BF2">
                    <a:alpha val="13725"/>
                  </a:srgbClr>
                </a:gs>
                <a:gs pos="36000">
                  <a:srgbClr val="9B6BF2">
                    <a:alpha val="6666"/>
                  </a:srgbClr>
                </a:gs>
                <a:gs pos="73000">
                  <a:srgbClr val="9B6BF2">
                    <a:alpha val="0"/>
                  </a:srgbClr>
                </a:gs>
                <a:gs pos="100000">
                  <a:srgbClr val="9B6BF2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" name="Google Shape;97;p27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>
              <a:gsLst>
                <a:gs pos="0">
                  <a:srgbClr val="9B6BF2">
                    <a:alpha val="13725"/>
                  </a:srgbClr>
                </a:gs>
                <a:gs pos="36000">
                  <a:srgbClr val="9B6BF2">
                    <a:alpha val="6666"/>
                  </a:srgbClr>
                </a:gs>
                <a:gs pos="66000">
                  <a:srgbClr val="9B6BF2">
                    <a:alpha val="0"/>
                  </a:srgbClr>
                </a:gs>
                <a:gs pos="100000">
                  <a:srgbClr val="9B6BF2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" name="Google Shape;98;p2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>
              <a:gsLst>
                <a:gs pos="0">
                  <a:srgbClr val="9B6BF2">
                    <a:alpha val="10980"/>
                  </a:srgbClr>
                </a:gs>
                <a:gs pos="36000">
                  <a:srgbClr val="9B6BF2">
                    <a:alpha val="9803"/>
                  </a:srgbClr>
                </a:gs>
                <a:gs pos="75000">
                  <a:srgbClr val="9B6BF2">
                    <a:alpha val="0"/>
                  </a:srgbClr>
                </a:gs>
                <a:gs pos="100000">
                  <a:srgbClr val="9B6BF2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" name="Google Shape;99;p27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" name="Google Shape;100;p27"/>
            <p:cNvSpPr/>
            <p:nvPr/>
          </p:nvSpPr>
          <p:spPr>
            <a:xfrm rot="-5400000">
              <a:off x="2548536" y="1765596"/>
              <a:ext cx="5995993" cy="3326809"/>
            </a:xfrm>
            <a:custGeom>
              <a:avLst/>
              <a:gdLst/>
              <a:ahLst/>
              <a:cxnLst/>
              <a:rect l="l" t="t" r="r" b="b"/>
              <a:pathLst>
                <a:path w="4960" h="2752" extrusionOk="0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</p:sp>
        <p:sp>
          <p:nvSpPr>
            <p:cNvPr id="101" name="Google Shape;101;p27"/>
            <p:cNvSpPr/>
            <p:nvPr/>
          </p:nvSpPr>
          <p:spPr>
            <a:xfrm rot="-5912394">
              <a:off x="2769747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 extrusionOk="0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lt1">
                <a:alpha val="2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" name="Google Shape;102;p27"/>
            <p:cNvSpPr/>
            <p:nvPr/>
          </p:nvSpPr>
          <p:spPr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l" t="t" r="r" b="b"/>
              <a:pathLst>
                <a:path w="5760" h="4320" extrusionOk="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</p:sp>
      </p:grpSp>
      <p:sp>
        <p:nvSpPr>
          <p:cNvPr id="103" name="Google Shape;103;p27"/>
          <p:cNvSpPr txBox="1">
            <a:spLocks noGrp="1"/>
          </p:cNvSpPr>
          <p:nvPr>
            <p:ph type="title"/>
          </p:nvPr>
        </p:nvSpPr>
        <p:spPr>
          <a:xfrm>
            <a:off x="938643" y="1447800"/>
            <a:ext cx="2938639" cy="1495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Century Gothic"/>
              <a:buNone/>
              <a:defRPr sz="2400" b="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4" name="Google Shape;104;p27"/>
          <p:cNvSpPr txBox="1">
            <a:spLocks noGrp="1"/>
          </p:cNvSpPr>
          <p:nvPr>
            <p:ph type="body" idx="1"/>
          </p:nvPr>
        </p:nvSpPr>
        <p:spPr>
          <a:xfrm>
            <a:off x="4949671" y="1447800"/>
            <a:ext cx="3935588" cy="457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105" name="Google Shape;105;p27"/>
          <p:cNvSpPr txBox="1">
            <a:spLocks noGrp="1"/>
          </p:cNvSpPr>
          <p:nvPr>
            <p:ph type="body" idx="2"/>
          </p:nvPr>
        </p:nvSpPr>
        <p:spPr>
          <a:xfrm>
            <a:off x="938645" y="3086846"/>
            <a:ext cx="2938638" cy="293370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EE52A4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9pPr>
          </a:lstStyle>
          <a:p>
            <a:endParaRPr/>
          </a:p>
        </p:txBody>
      </p:sp>
      <p:sp>
        <p:nvSpPr>
          <p:cNvPr id="106" name="Google Shape;106;p27"/>
          <p:cNvSpPr txBox="1">
            <a:spLocks noGrp="1"/>
          </p:cNvSpPr>
          <p:nvPr>
            <p:ph type="dt" idx="10"/>
          </p:nvPr>
        </p:nvSpPr>
        <p:spPr>
          <a:xfrm>
            <a:off x="8205647" y="6365499"/>
            <a:ext cx="1073149" cy="2286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7" name="Google Shape;107;p27"/>
          <p:cNvSpPr txBox="1">
            <a:spLocks noGrp="1"/>
          </p:cNvSpPr>
          <p:nvPr>
            <p:ph type="ftr" idx="11"/>
          </p:nvPr>
        </p:nvSpPr>
        <p:spPr>
          <a:xfrm>
            <a:off x="640080" y="6365497"/>
            <a:ext cx="4181445" cy="228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08" name="Google Shape;108;p27"/>
          <p:cNvSpPr/>
          <p:nvPr/>
        </p:nvSpPr>
        <p:spPr>
          <a:xfrm>
            <a:off x="8391114" y="0"/>
            <a:ext cx="742950" cy="1099458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38100" dist="25400" dir="5400000" rotWithShape="0">
              <a:srgbClr val="000000">
                <a:alpha val="44705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9" name="Google Shape;109;p27"/>
          <p:cNvSpPr txBox="1">
            <a:spLocks noGrp="1"/>
          </p:cNvSpPr>
          <p:nvPr>
            <p:ph type="sldNum" idx="12"/>
          </p:nvPr>
        </p:nvSpPr>
        <p:spPr>
          <a:xfrm>
            <a:off x="8318501" y="295731"/>
            <a:ext cx="857250" cy="7676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lvl="1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lvl="2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lvl="3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lvl="4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0" lvl="5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0" lvl="6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0" lvl="7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0" lvl="8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Picture with Caption" type="picTx">
  <p:cSld name="PICTURE_WITH_CAPTION_TEXT"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1" name="Google Shape;111;p28"/>
          <p:cNvGrpSpPr/>
          <p:nvPr/>
        </p:nvGrpSpPr>
        <p:grpSpPr>
          <a:xfrm>
            <a:off x="-1720" y="0"/>
            <a:ext cx="9907720" cy="6860798"/>
            <a:chOff x="-1588" y="0"/>
            <a:chExt cx="9145588" cy="6860798"/>
          </a:xfrm>
        </p:grpSpPr>
        <p:sp>
          <p:nvSpPr>
            <p:cNvPr id="112" name="Google Shape;112;p28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 rotWithShape="1">
              <a:blip r:embed="rId2">
                <a:alphaModFix/>
              </a:blip>
              <a:stretch>
                <a:fillRect l="-16712" r="-16986"/>
              </a:stretch>
            </a:blip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3" name="Google Shape;113;p2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>
              <a:gsLst>
                <a:gs pos="0">
                  <a:srgbClr val="9B6BF2">
                    <a:alpha val="7843"/>
                  </a:srgbClr>
                </a:gs>
                <a:gs pos="36000">
                  <a:srgbClr val="9B6BF2">
                    <a:alpha val="7843"/>
                  </a:srgbClr>
                </a:gs>
                <a:gs pos="72000">
                  <a:srgbClr val="9B6BF2">
                    <a:alpha val="0"/>
                  </a:srgbClr>
                </a:gs>
                <a:gs pos="100000">
                  <a:srgbClr val="9B6BF2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" name="Google Shape;114;p28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>
              <a:gsLst>
                <a:gs pos="0">
                  <a:srgbClr val="9B6BF2">
                    <a:alpha val="6666"/>
                  </a:srgbClr>
                </a:gs>
                <a:gs pos="36000">
                  <a:srgbClr val="9B6BF2">
                    <a:alpha val="5882"/>
                  </a:srgbClr>
                </a:gs>
                <a:gs pos="69000">
                  <a:srgbClr val="9B6BF2">
                    <a:alpha val="0"/>
                  </a:srgbClr>
                </a:gs>
                <a:gs pos="100000">
                  <a:srgbClr val="9B6BF2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" name="Google Shape;115;p28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>
              <a:gsLst>
                <a:gs pos="0">
                  <a:srgbClr val="9B6BF2">
                    <a:alpha val="13725"/>
                  </a:srgbClr>
                </a:gs>
                <a:gs pos="36000">
                  <a:srgbClr val="9B6BF2">
                    <a:alpha val="6666"/>
                  </a:srgbClr>
                </a:gs>
                <a:gs pos="73000">
                  <a:srgbClr val="9B6BF2">
                    <a:alpha val="0"/>
                  </a:srgbClr>
                </a:gs>
                <a:gs pos="100000">
                  <a:srgbClr val="9B6BF2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" name="Google Shape;116;p28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>
              <a:gsLst>
                <a:gs pos="0">
                  <a:srgbClr val="9B6BF2">
                    <a:alpha val="13725"/>
                  </a:srgbClr>
                </a:gs>
                <a:gs pos="36000">
                  <a:srgbClr val="9B6BF2">
                    <a:alpha val="6666"/>
                  </a:srgbClr>
                </a:gs>
                <a:gs pos="66000">
                  <a:srgbClr val="9B6BF2">
                    <a:alpha val="0"/>
                  </a:srgbClr>
                </a:gs>
                <a:gs pos="100000">
                  <a:srgbClr val="9B6BF2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" name="Google Shape;117;p28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>
              <a:gsLst>
                <a:gs pos="0">
                  <a:srgbClr val="9B6BF2">
                    <a:alpha val="10980"/>
                  </a:srgbClr>
                </a:gs>
                <a:gs pos="36000">
                  <a:srgbClr val="9B6BF2">
                    <a:alpha val="9803"/>
                  </a:srgbClr>
                </a:gs>
                <a:gs pos="75000">
                  <a:srgbClr val="9B6BF2">
                    <a:alpha val="0"/>
                  </a:srgbClr>
                </a:gs>
                <a:gs pos="100000">
                  <a:srgbClr val="9B6BF2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" name="Google Shape;118;p28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" name="Google Shape;119;p28"/>
            <p:cNvSpPr/>
            <p:nvPr/>
          </p:nvSpPr>
          <p:spPr>
            <a:xfrm rot="-5400000">
              <a:off x="2852610" y="1765596"/>
              <a:ext cx="5995993" cy="3326809"/>
            </a:xfrm>
            <a:custGeom>
              <a:avLst/>
              <a:gdLst/>
              <a:ahLst/>
              <a:cxnLst/>
              <a:rect l="l" t="t" r="r" b="b"/>
              <a:pathLst>
                <a:path w="4960" h="2752" extrusionOk="0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</p:sp>
        <p:sp>
          <p:nvSpPr>
            <p:cNvPr id="120" name="Google Shape;120;p28"/>
            <p:cNvSpPr/>
            <p:nvPr/>
          </p:nvSpPr>
          <p:spPr>
            <a:xfrm rot="-5912394">
              <a:off x="3074559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 extrusionOk="0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lt1">
                <a:alpha val="2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" name="Google Shape;121;p28"/>
            <p:cNvSpPr/>
            <p:nvPr/>
          </p:nvSpPr>
          <p:spPr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l" t="t" r="r" b="b"/>
              <a:pathLst>
                <a:path w="5760" h="4320" extrusionOk="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</p:sp>
      </p:grpSp>
      <p:sp>
        <p:nvSpPr>
          <p:cNvPr id="122" name="Google Shape;122;p28"/>
          <p:cNvSpPr txBox="1">
            <a:spLocks noGrp="1"/>
          </p:cNvSpPr>
          <p:nvPr>
            <p:ph type="title"/>
          </p:nvPr>
        </p:nvSpPr>
        <p:spPr>
          <a:xfrm>
            <a:off x="938644" y="1381390"/>
            <a:ext cx="3236013" cy="157480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Century Gothic"/>
              <a:buNone/>
              <a:defRPr sz="2400" b="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3" name="Google Shape;123;p28"/>
          <p:cNvSpPr>
            <a:spLocks noGrp="1"/>
          </p:cNvSpPr>
          <p:nvPr>
            <p:ph type="pic" idx="2"/>
          </p:nvPr>
        </p:nvSpPr>
        <p:spPr>
          <a:xfrm>
            <a:off x="5116485" y="1320800"/>
            <a:ext cx="3023694" cy="4216400"/>
          </a:xfrm>
          <a:prstGeom prst="roundRect">
            <a:avLst>
              <a:gd name="adj" fmla="val 1858"/>
            </a:avLst>
          </a:prstGeom>
          <a:noFill/>
          <a:ln>
            <a:noFill/>
          </a:ln>
          <a:effectLst>
            <a:outerShdw blurRad="50800" dist="50800" dir="5400000" algn="tl" rotWithShape="0">
              <a:srgbClr val="000000">
                <a:alpha val="42745"/>
              </a:srgbClr>
            </a:outerShdw>
          </a:effectLst>
        </p:spPr>
      </p:sp>
      <p:sp>
        <p:nvSpPr>
          <p:cNvPr id="124" name="Google Shape;124;p28"/>
          <p:cNvSpPr txBox="1">
            <a:spLocks noGrp="1"/>
          </p:cNvSpPr>
          <p:nvPr>
            <p:ph type="body" idx="1"/>
          </p:nvPr>
        </p:nvSpPr>
        <p:spPr>
          <a:xfrm>
            <a:off x="938644" y="3086100"/>
            <a:ext cx="3236013" cy="245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EE52A4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9pPr>
          </a:lstStyle>
          <a:p>
            <a:endParaRPr/>
          </a:p>
        </p:txBody>
      </p:sp>
      <p:sp>
        <p:nvSpPr>
          <p:cNvPr id="125" name="Google Shape;125;p28"/>
          <p:cNvSpPr txBox="1">
            <a:spLocks noGrp="1"/>
          </p:cNvSpPr>
          <p:nvPr>
            <p:ph type="dt" idx="10"/>
          </p:nvPr>
        </p:nvSpPr>
        <p:spPr>
          <a:xfrm>
            <a:off x="8205647" y="6365499"/>
            <a:ext cx="1073149" cy="2286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6" name="Google Shape;126;p28"/>
          <p:cNvSpPr txBox="1">
            <a:spLocks noGrp="1"/>
          </p:cNvSpPr>
          <p:nvPr>
            <p:ph type="ftr" idx="11"/>
          </p:nvPr>
        </p:nvSpPr>
        <p:spPr>
          <a:xfrm>
            <a:off x="640080" y="6365497"/>
            <a:ext cx="4181445" cy="228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27" name="Google Shape;127;p28"/>
          <p:cNvSpPr/>
          <p:nvPr/>
        </p:nvSpPr>
        <p:spPr>
          <a:xfrm>
            <a:off x="8391114" y="0"/>
            <a:ext cx="742950" cy="1099458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38100" dist="25400" dir="5400000" rotWithShape="0">
              <a:srgbClr val="000000">
                <a:alpha val="44705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8" name="Google Shape;128;p28"/>
          <p:cNvSpPr txBox="1">
            <a:spLocks noGrp="1"/>
          </p:cNvSpPr>
          <p:nvPr>
            <p:ph type="sldNum" idx="12"/>
          </p:nvPr>
        </p:nvSpPr>
        <p:spPr>
          <a:xfrm>
            <a:off x="8318501" y="295731"/>
            <a:ext cx="857250" cy="7676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lvl="1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lvl="2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lvl="3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lvl="4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0" lvl="5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0" lvl="6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0" lvl="7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0" lvl="8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Panoramic Picture with Caption">
  <p:cSld name="Panoramic Picture with Caption"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0" name="Google Shape;130;p29"/>
          <p:cNvGrpSpPr/>
          <p:nvPr/>
        </p:nvGrpSpPr>
        <p:grpSpPr>
          <a:xfrm>
            <a:off x="-1720" y="0"/>
            <a:ext cx="9907720" cy="6860798"/>
            <a:chOff x="-1588" y="0"/>
            <a:chExt cx="9145588" cy="6860798"/>
          </a:xfrm>
        </p:grpSpPr>
        <p:sp>
          <p:nvSpPr>
            <p:cNvPr id="131" name="Google Shape;131;p29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 rotWithShape="1">
              <a:blip r:embed="rId2">
                <a:alphaModFix/>
              </a:blip>
              <a:stretch>
                <a:fillRect l="-16712" r="-16986"/>
              </a:stretch>
            </a:blip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" name="Google Shape;132;p29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>
              <a:gsLst>
                <a:gs pos="0">
                  <a:srgbClr val="9B6BF2">
                    <a:alpha val="7843"/>
                  </a:srgbClr>
                </a:gs>
                <a:gs pos="36000">
                  <a:srgbClr val="9B6BF2">
                    <a:alpha val="7843"/>
                  </a:srgbClr>
                </a:gs>
                <a:gs pos="72000">
                  <a:srgbClr val="9B6BF2">
                    <a:alpha val="0"/>
                  </a:srgbClr>
                </a:gs>
                <a:gs pos="100000">
                  <a:srgbClr val="9B6BF2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" name="Google Shape;133;p29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>
              <a:gsLst>
                <a:gs pos="0">
                  <a:srgbClr val="9B6BF2">
                    <a:alpha val="6666"/>
                  </a:srgbClr>
                </a:gs>
                <a:gs pos="36000">
                  <a:srgbClr val="9B6BF2">
                    <a:alpha val="5882"/>
                  </a:srgbClr>
                </a:gs>
                <a:gs pos="69000">
                  <a:srgbClr val="9B6BF2">
                    <a:alpha val="0"/>
                  </a:srgbClr>
                </a:gs>
                <a:gs pos="100000">
                  <a:srgbClr val="9B6BF2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4" name="Google Shape;134;p29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>
              <a:gsLst>
                <a:gs pos="0">
                  <a:srgbClr val="9B6BF2">
                    <a:alpha val="13725"/>
                  </a:srgbClr>
                </a:gs>
                <a:gs pos="36000">
                  <a:srgbClr val="9B6BF2">
                    <a:alpha val="6666"/>
                  </a:srgbClr>
                </a:gs>
                <a:gs pos="73000">
                  <a:srgbClr val="9B6BF2">
                    <a:alpha val="0"/>
                  </a:srgbClr>
                </a:gs>
                <a:gs pos="100000">
                  <a:srgbClr val="9B6BF2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5" name="Google Shape;135;p29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>
              <a:gsLst>
                <a:gs pos="0">
                  <a:srgbClr val="9B6BF2">
                    <a:alpha val="13725"/>
                  </a:srgbClr>
                </a:gs>
                <a:gs pos="36000">
                  <a:srgbClr val="9B6BF2">
                    <a:alpha val="6666"/>
                  </a:srgbClr>
                </a:gs>
                <a:gs pos="66000">
                  <a:srgbClr val="9B6BF2">
                    <a:alpha val="0"/>
                  </a:srgbClr>
                </a:gs>
                <a:gs pos="100000">
                  <a:srgbClr val="9B6BF2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" name="Google Shape;136;p29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>
              <a:gsLst>
                <a:gs pos="0">
                  <a:srgbClr val="9B6BF2">
                    <a:alpha val="10980"/>
                  </a:srgbClr>
                </a:gs>
                <a:gs pos="36000">
                  <a:srgbClr val="9B6BF2">
                    <a:alpha val="9803"/>
                  </a:srgbClr>
                </a:gs>
                <a:gs pos="75000">
                  <a:srgbClr val="9B6BF2">
                    <a:alpha val="0"/>
                  </a:srgbClr>
                </a:gs>
                <a:gs pos="100000">
                  <a:srgbClr val="9B6BF2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" name="Google Shape;137;p29"/>
            <p:cNvSpPr/>
            <p:nvPr/>
          </p:nvSpPr>
          <p:spPr>
            <a:xfrm rot="10204164">
              <a:off x="426788" y="456424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 extrusionOk="0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lt1">
                <a:alpha val="2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" name="Google Shape;138;p29"/>
            <p:cNvSpPr/>
            <p:nvPr/>
          </p:nvSpPr>
          <p:spPr>
            <a:xfrm>
              <a:off x="421503" y="402165"/>
              <a:ext cx="8327939" cy="3141135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" name="Google Shape;139;p29"/>
            <p:cNvSpPr/>
            <p:nvPr/>
          </p:nvSpPr>
          <p:spPr>
            <a:xfrm rot="10800000">
              <a:off x="485023" y="2670079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 extrusionOk="0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" name="Google Shape;140;p29"/>
            <p:cNvSpPr/>
            <p:nvPr/>
          </p:nvSpPr>
          <p:spPr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l" t="t" r="r" b="b"/>
              <a:pathLst>
                <a:path w="5760" h="4320" extrusionOk="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</p:sp>
      </p:grpSp>
      <p:sp>
        <p:nvSpPr>
          <p:cNvPr id="141" name="Google Shape;141;p29"/>
          <p:cNvSpPr txBox="1">
            <a:spLocks noGrp="1"/>
          </p:cNvSpPr>
          <p:nvPr>
            <p:ph type="title"/>
          </p:nvPr>
        </p:nvSpPr>
        <p:spPr>
          <a:xfrm>
            <a:off x="938644" y="4961454"/>
            <a:ext cx="6957171" cy="5667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400"/>
              <a:buFont typeface="Century Gothic"/>
              <a:buNone/>
              <a:defRPr sz="2400" b="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2" name="Google Shape;142;p29"/>
          <p:cNvSpPr>
            <a:spLocks noGrp="1"/>
          </p:cNvSpPr>
          <p:nvPr>
            <p:ph type="pic" idx="2"/>
          </p:nvPr>
        </p:nvSpPr>
        <p:spPr>
          <a:xfrm>
            <a:off x="938644" y="685800"/>
            <a:ext cx="6957171" cy="3429000"/>
          </a:xfrm>
          <a:prstGeom prst="roundRect">
            <a:avLst>
              <a:gd name="adj" fmla="val 1858"/>
            </a:avLst>
          </a:prstGeom>
          <a:noFill/>
          <a:ln>
            <a:noFill/>
          </a:ln>
          <a:effectLst>
            <a:outerShdw blurRad="50800" dist="50800" dir="5400000" algn="tl" rotWithShape="0">
              <a:srgbClr val="000000">
                <a:alpha val="42745"/>
              </a:srgbClr>
            </a:outerShdw>
          </a:effectLst>
        </p:spPr>
      </p:sp>
      <p:sp>
        <p:nvSpPr>
          <p:cNvPr id="143" name="Google Shape;143;p29"/>
          <p:cNvSpPr txBox="1">
            <a:spLocks noGrp="1"/>
          </p:cNvSpPr>
          <p:nvPr>
            <p:ph type="body" idx="1"/>
          </p:nvPr>
        </p:nvSpPr>
        <p:spPr>
          <a:xfrm>
            <a:off x="938643" y="5528192"/>
            <a:ext cx="6957171" cy="4937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>
                <a:solidFill>
                  <a:srgbClr val="EE52A4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9pPr>
          </a:lstStyle>
          <a:p>
            <a:endParaRPr/>
          </a:p>
        </p:txBody>
      </p:sp>
      <p:sp>
        <p:nvSpPr>
          <p:cNvPr id="144" name="Google Shape;144;p29"/>
          <p:cNvSpPr txBox="1">
            <a:spLocks noGrp="1"/>
          </p:cNvSpPr>
          <p:nvPr>
            <p:ph type="dt" idx="10"/>
          </p:nvPr>
        </p:nvSpPr>
        <p:spPr>
          <a:xfrm>
            <a:off x="8205647" y="6365499"/>
            <a:ext cx="1073149" cy="2286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5" name="Google Shape;145;p29"/>
          <p:cNvSpPr txBox="1">
            <a:spLocks noGrp="1"/>
          </p:cNvSpPr>
          <p:nvPr>
            <p:ph type="ftr" idx="11"/>
          </p:nvPr>
        </p:nvSpPr>
        <p:spPr>
          <a:xfrm>
            <a:off x="640080" y="6365497"/>
            <a:ext cx="4181445" cy="228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46" name="Google Shape;146;p29"/>
          <p:cNvSpPr/>
          <p:nvPr/>
        </p:nvSpPr>
        <p:spPr>
          <a:xfrm>
            <a:off x="8391114" y="0"/>
            <a:ext cx="742950" cy="1099458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38100" dist="25400" dir="5400000" rotWithShape="0">
              <a:srgbClr val="000000">
                <a:alpha val="44705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47" name="Google Shape;147;p29"/>
          <p:cNvSpPr txBox="1">
            <a:spLocks noGrp="1"/>
          </p:cNvSpPr>
          <p:nvPr>
            <p:ph type="sldNum" idx="12"/>
          </p:nvPr>
        </p:nvSpPr>
        <p:spPr>
          <a:xfrm>
            <a:off x="8318501" y="295731"/>
            <a:ext cx="857250" cy="7676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lvl="1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lvl="2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lvl="3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lvl="4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0" lvl="5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0" lvl="6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0" lvl="7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0" lvl="8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and Caption">
  <p:cSld name="Title and Caption">
    <p:spTree>
      <p:nvGrpSpPr>
        <p:cNvPr id="1" name="Shape 1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9" name="Google Shape;149;p30"/>
          <p:cNvGrpSpPr/>
          <p:nvPr/>
        </p:nvGrpSpPr>
        <p:grpSpPr>
          <a:xfrm>
            <a:off x="-1720" y="0"/>
            <a:ext cx="9907720" cy="6860798"/>
            <a:chOff x="-1588" y="0"/>
            <a:chExt cx="9145588" cy="6860798"/>
          </a:xfrm>
        </p:grpSpPr>
        <p:sp>
          <p:nvSpPr>
            <p:cNvPr id="150" name="Google Shape;150;p30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 rotWithShape="1">
              <a:blip r:embed="rId2">
                <a:alphaModFix/>
              </a:blip>
              <a:stretch>
                <a:fillRect l="-16712" r="-16986"/>
              </a:stretch>
            </a:blip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1" name="Google Shape;151;p30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>
              <a:gsLst>
                <a:gs pos="0">
                  <a:srgbClr val="9B6BF2">
                    <a:alpha val="7843"/>
                  </a:srgbClr>
                </a:gs>
                <a:gs pos="36000">
                  <a:srgbClr val="9B6BF2">
                    <a:alpha val="7843"/>
                  </a:srgbClr>
                </a:gs>
                <a:gs pos="72000">
                  <a:srgbClr val="9B6BF2">
                    <a:alpha val="0"/>
                  </a:srgbClr>
                </a:gs>
                <a:gs pos="100000">
                  <a:srgbClr val="9B6BF2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2" name="Google Shape;152;p30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>
              <a:gsLst>
                <a:gs pos="0">
                  <a:srgbClr val="9B6BF2">
                    <a:alpha val="6666"/>
                  </a:srgbClr>
                </a:gs>
                <a:gs pos="36000">
                  <a:srgbClr val="9B6BF2">
                    <a:alpha val="5882"/>
                  </a:srgbClr>
                </a:gs>
                <a:gs pos="69000">
                  <a:srgbClr val="9B6BF2">
                    <a:alpha val="0"/>
                  </a:srgbClr>
                </a:gs>
                <a:gs pos="100000">
                  <a:srgbClr val="9B6BF2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3" name="Google Shape;153;p30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>
              <a:gsLst>
                <a:gs pos="0">
                  <a:srgbClr val="9B6BF2">
                    <a:alpha val="13725"/>
                  </a:srgbClr>
                </a:gs>
                <a:gs pos="36000">
                  <a:srgbClr val="9B6BF2">
                    <a:alpha val="6666"/>
                  </a:srgbClr>
                </a:gs>
                <a:gs pos="73000">
                  <a:srgbClr val="9B6BF2">
                    <a:alpha val="0"/>
                  </a:srgbClr>
                </a:gs>
                <a:gs pos="100000">
                  <a:srgbClr val="9B6BF2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4" name="Google Shape;154;p30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>
              <a:gsLst>
                <a:gs pos="0">
                  <a:srgbClr val="9B6BF2">
                    <a:alpha val="13725"/>
                  </a:srgbClr>
                </a:gs>
                <a:gs pos="36000">
                  <a:srgbClr val="9B6BF2">
                    <a:alpha val="6666"/>
                  </a:srgbClr>
                </a:gs>
                <a:gs pos="66000">
                  <a:srgbClr val="9B6BF2">
                    <a:alpha val="0"/>
                  </a:srgbClr>
                </a:gs>
                <a:gs pos="100000">
                  <a:srgbClr val="9B6BF2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5" name="Google Shape;155;p30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>
              <a:gsLst>
                <a:gs pos="0">
                  <a:srgbClr val="9B6BF2">
                    <a:alpha val="10980"/>
                  </a:srgbClr>
                </a:gs>
                <a:gs pos="36000">
                  <a:srgbClr val="9B6BF2">
                    <a:alpha val="9803"/>
                  </a:srgbClr>
                </a:gs>
                <a:gs pos="75000">
                  <a:srgbClr val="9B6BF2">
                    <a:alpha val="0"/>
                  </a:srgbClr>
                </a:gs>
                <a:gs pos="100000">
                  <a:srgbClr val="9B6BF2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6" name="Google Shape;156;p30"/>
            <p:cNvSpPr/>
            <p:nvPr/>
          </p:nvSpPr>
          <p:spPr>
            <a:xfrm rot="-589932">
              <a:off x="6359946" y="2780895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 extrusionOk="0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lt1">
                <a:alpha val="2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7" name="Google Shape;157;p30"/>
            <p:cNvSpPr/>
            <p:nvPr/>
          </p:nvSpPr>
          <p:spPr>
            <a:xfrm>
              <a:off x="485023" y="4343399"/>
              <a:ext cx="8182128" cy="2112436"/>
            </a:xfrm>
            <a:prstGeom prst="rect">
              <a:avLst/>
            </a:pr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8" name="Google Shape;158;p30"/>
            <p:cNvSpPr/>
            <p:nvPr/>
          </p:nvSpPr>
          <p:spPr>
            <a:xfrm>
              <a:off x="485023" y="2854646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 extrusionOk="0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9" name="Google Shape;159;p30"/>
            <p:cNvSpPr/>
            <p:nvPr/>
          </p:nvSpPr>
          <p:spPr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l" t="t" r="r" b="b"/>
              <a:pathLst>
                <a:path w="5760" h="4320" extrusionOk="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</p:sp>
      </p:grpSp>
      <p:sp>
        <p:nvSpPr>
          <p:cNvPr id="160" name="Google Shape;160;p30"/>
          <p:cNvSpPr txBox="1">
            <a:spLocks noGrp="1"/>
          </p:cNvSpPr>
          <p:nvPr>
            <p:ph type="title"/>
          </p:nvPr>
        </p:nvSpPr>
        <p:spPr>
          <a:xfrm>
            <a:off x="938644" y="927100"/>
            <a:ext cx="6957172" cy="1692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Century Gothic"/>
              <a:buNone/>
              <a:defRPr sz="36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1" name="Google Shape;161;p30"/>
          <p:cNvSpPr txBox="1">
            <a:spLocks noGrp="1"/>
          </p:cNvSpPr>
          <p:nvPr>
            <p:ph type="body" idx="1"/>
          </p:nvPr>
        </p:nvSpPr>
        <p:spPr>
          <a:xfrm>
            <a:off x="938644" y="3488024"/>
            <a:ext cx="6957172" cy="25368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/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9pPr>
          </a:lstStyle>
          <a:p>
            <a:endParaRPr/>
          </a:p>
        </p:txBody>
      </p:sp>
      <p:sp>
        <p:nvSpPr>
          <p:cNvPr id="162" name="Google Shape;162;p30"/>
          <p:cNvSpPr txBox="1">
            <a:spLocks noGrp="1"/>
          </p:cNvSpPr>
          <p:nvPr>
            <p:ph type="dt" idx="10"/>
          </p:nvPr>
        </p:nvSpPr>
        <p:spPr>
          <a:xfrm>
            <a:off x="8205647" y="6365499"/>
            <a:ext cx="1073149" cy="2286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3" name="Google Shape;163;p30"/>
          <p:cNvSpPr txBox="1">
            <a:spLocks noGrp="1"/>
          </p:cNvSpPr>
          <p:nvPr>
            <p:ph type="ftr" idx="11"/>
          </p:nvPr>
        </p:nvSpPr>
        <p:spPr>
          <a:xfrm>
            <a:off x="640080" y="6365497"/>
            <a:ext cx="4181445" cy="228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4" name="Google Shape;164;p30"/>
          <p:cNvSpPr/>
          <p:nvPr/>
        </p:nvSpPr>
        <p:spPr>
          <a:xfrm>
            <a:off x="8391114" y="0"/>
            <a:ext cx="742950" cy="1099458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38100" dist="25400" dir="5400000" rotWithShape="0">
              <a:srgbClr val="000000">
                <a:alpha val="44705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65" name="Google Shape;165;p30"/>
          <p:cNvSpPr txBox="1">
            <a:spLocks noGrp="1"/>
          </p:cNvSpPr>
          <p:nvPr>
            <p:ph type="sldNum" idx="12"/>
          </p:nvPr>
        </p:nvSpPr>
        <p:spPr>
          <a:xfrm>
            <a:off x="8318501" y="295731"/>
            <a:ext cx="857250" cy="7676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lvl="1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lvl="2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lvl="3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lvl="4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0" lvl="5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0" lvl="6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0" lvl="7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0" lvl="8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Quote with Caption">
  <p:cSld name="Quote with Caption">
    <p:spTree>
      <p:nvGrpSpPr>
        <p:cNvPr id="1" name="Shape 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7" name="Google Shape;167;p31"/>
          <p:cNvGrpSpPr/>
          <p:nvPr/>
        </p:nvGrpSpPr>
        <p:grpSpPr>
          <a:xfrm>
            <a:off x="-1720" y="0"/>
            <a:ext cx="9907720" cy="6860798"/>
            <a:chOff x="-1588" y="0"/>
            <a:chExt cx="9145588" cy="6860798"/>
          </a:xfrm>
        </p:grpSpPr>
        <p:sp>
          <p:nvSpPr>
            <p:cNvPr id="168" name="Google Shape;168;p3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 rotWithShape="1">
              <a:blip r:embed="rId2">
                <a:alphaModFix/>
              </a:blip>
              <a:stretch>
                <a:fillRect l="-16712" r="-16986"/>
              </a:stretch>
            </a:blip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" name="Google Shape;169;p3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>
              <a:gsLst>
                <a:gs pos="0">
                  <a:srgbClr val="9B6BF2">
                    <a:alpha val="7843"/>
                  </a:srgbClr>
                </a:gs>
                <a:gs pos="36000">
                  <a:srgbClr val="9B6BF2">
                    <a:alpha val="7843"/>
                  </a:srgbClr>
                </a:gs>
                <a:gs pos="72000">
                  <a:srgbClr val="9B6BF2">
                    <a:alpha val="0"/>
                  </a:srgbClr>
                </a:gs>
                <a:gs pos="100000">
                  <a:srgbClr val="9B6BF2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" name="Google Shape;170;p3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>
              <a:gsLst>
                <a:gs pos="0">
                  <a:srgbClr val="9B6BF2">
                    <a:alpha val="6666"/>
                  </a:srgbClr>
                </a:gs>
                <a:gs pos="36000">
                  <a:srgbClr val="9B6BF2">
                    <a:alpha val="5882"/>
                  </a:srgbClr>
                </a:gs>
                <a:gs pos="69000">
                  <a:srgbClr val="9B6BF2">
                    <a:alpha val="0"/>
                  </a:srgbClr>
                </a:gs>
                <a:gs pos="100000">
                  <a:srgbClr val="9B6BF2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1" name="Google Shape;171;p31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>
              <a:gsLst>
                <a:gs pos="0">
                  <a:srgbClr val="9B6BF2">
                    <a:alpha val="13725"/>
                  </a:srgbClr>
                </a:gs>
                <a:gs pos="36000">
                  <a:srgbClr val="9B6BF2">
                    <a:alpha val="6666"/>
                  </a:srgbClr>
                </a:gs>
                <a:gs pos="73000">
                  <a:srgbClr val="9B6BF2">
                    <a:alpha val="0"/>
                  </a:srgbClr>
                </a:gs>
                <a:gs pos="100000">
                  <a:srgbClr val="9B6BF2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2" name="Google Shape;172;p31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>
              <a:gsLst>
                <a:gs pos="0">
                  <a:srgbClr val="9B6BF2">
                    <a:alpha val="13725"/>
                  </a:srgbClr>
                </a:gs>
                <a:gs pos="36000">
                  <a:srgbClr val="9B6BF2">
                    <a:alpha val="6666"/>
                  </a:srgbClr>
                </a:gs>
                <a:gs pos="66000">
                  <a:srgbClr val="9B6BF2">
                    <a:alpha val="0"/>
                  </a:srgbClr>
                </a:gs>
                <a:gs pos="100000">
                  <a:srgbClr val="9B6BF2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3" name="Google Shape;173;p31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>
              <a:gsLst>
                <a:gs pos="0">
                  <a:srgbClr val="9B6BF2">
                    <a:alpha val="10980"/>
                  </a:srgbClr>
                </a:gs>
                <a:gs pos="36000">
                  <a:srgbClr val="9B6BF2">
                    <a:alpha val="9803"/>
                  </a:srgbClr>
                </a:gs>
                <a:gs pos="75000">
                  <a:srgbClr val="9B6BF2">
                    <a:alpha val="0"/>
                  </a:srgbClr>
                </a:gs>
                <a:gs pos="100000">
                  <a:srgbClr val="9B6BF2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4" name="Google Shape;174;p31"/>
            <p:cNvSpPr/>
            <p:nvPr/>
          </p:nvSpPr>
          <p:spPr>
            <a:xfrm rot="-589932">
              <a:off x="6359946" y="430920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 extrusionOk="0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lt1">
                <a:alpha val="2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5" name="Google Shape;175;p31"/>
            <p:cNvSpPr/>
            <p:nvPr/>
          </p:nvSpPr>
          <p:spPr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 extrusionOk="0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6" name="Google Shape;176;p31"/>
            <p:cNvSpPr/>
            <p:nvPr/>
          </p:nvSpPr>
          <p:spPr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l" t="t" r="r" b="b"/>
              <a:pathLst>
                <a:path w="5760" h="4320" extrusionOk="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</p:sp>
      </p:grpSp>
      <p:sp>
        <p:nvSpPr>
          <p:cNvPr id="177" name="Google Shape;177;p31"/>
          <p:cNvSpPr txBox="1"/>
          <p:nvPr/>
        </p:nvSpPr>
        <p:spPr>
          <a:xfrm>
            <a:off x="701383" y="651691"/>
            <a:ext cx="651724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0" b="0" i="0">
                <a:solidFill>
                  <a:srgbClr val="EE52A4"/>
                </a:solidFill>
                <a:latin typeface="Arial"/>
                <a:ea typeface="Arial"/>
                <a:cs typeface="Arial"/>
                <a:sym typeface="Arial"/>
              </a:rPr>
              <a:t>“</a:t>
            </a:r>
            <a:endParaRPr/>
          </a:p>
        </p:txBody>
      </p:sp>
      <p:sp>
        <p:nvSpPr>
          <p:cNvPr id="178" name="Google Shape;178;p31"/>
          <p:cNvSpPr txBox="1"/>
          <p:nvPr/>
        </p:nvSpPr>
        <p:spPr>
          <a:xfrm>
            <a:off x="7658537" y="2900293"/>
            <a:ext cx="670652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8000" b="0" i="0">
                <a:solidFill>
                  <a:srgbClr val="EE52A4"/>
                </a:solidFill>
                <a:latin typeface="Arial"/>
                <a:ea typeface="Arial"/>
                <a:cs typeface="Arial"/>
                <a:sym typeface="Arial"/>
              </a:rPr>
              <a:t>”</a:t>
            </a:r>
            <a:endParaRPr/>
          </a:p>
        </p:txBody>
      </p:sp>
      <p:sp>
        <p:nvSpPr>
          <p:cNvPr id="179" name="Google Shape;179;p31"/>
          <p:cNvSpPr txBox="1">
            <a:spLocks noGrp="1"/>
          </p:cNvSpPr>
          <p:nvPr>
            <p:ph type="title"/>
          </p:nvPr>
        </p:nvSpPr>
        <p:spPr>
          <a:xfrm>
            <a:off x="1222066" y="927100"/>
            <a:ext cx="6673750" cy="288217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Century Gothic"/>
              <a:buNone/>
              <a:defRPr sz="36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0" name="Google Shape;180;p31"/>
          <p:cNvSpPr txBox="1">
            <a:spLocks noGrp="1"/>
          </p:cNvSpPr>
          <p:nvPr>
            <p:ph type="body" idx="1"/>
          </p:nvPr>
        </p:nvSpPr>
        <p:spPr>
          <a:xfrm>
            <a:off x="1502885" y="3809279"/>
            <a:ext cx="6116655" cy="33311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 b="0" i="0" cap="small">
                <a:solidFill>
                  <a:srgbClr val="EE52A4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9pPr>
          </a:lstStyle>
          <a:p>
            <a:endParaRPr/>
          </a:p>
        </p:txBody>
      </p:sp>
      <p:sp>
        <p:nvSpPr>
          <p:cNvPr id="181" name="Google Shape;181;p31"/>
          <p:cNvSpPr txBox="1">
            <a:spLocks noGrp="1"/>
          </p:cNvSpPr>
          <p:nvPr>
            <p:ph type="body" idx="2"/>
          </p:nvPr>
        </p:nvSpPr>
        <p:spPr>
          <a:xfrm>
            <a:off x="938644" y="5000817"/>
            <a:ext cx="6872312" cy="10106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/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9pPr>
          </a:lstStyle>
          <a:p>
            <a:endParaRPr/>
          </a:p>
        </p:txBody>
      </p:sp>
      <p:sp>
        <p:nvSpPr>
          <p:cNvPr id="182" name="Google Shape;182;p31"/>
          <p:cNvSpPr txBox="1">
            <a:spLocks noGrp="1"/>
          </p:cNvSpPr>
          <p:nvPr>
            <p:ph type="dt" idx="10"/>
          </p:nvPr>
        </p:nvSpPr>
        <p:spPr>
          <a:xfrm>
            <a:off x="8205647" y="6365499"/>
            <a:ext cx="1073149" cy="2286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3" name="Google Shape;183;p31"/>
          <p:cNvSpPr txBox="1">
            <a:spLocks noGrp="1"/>
          </p:cNvSpPr>
          <p:nvPr>
            <p:ph type="ftr" idx="11"/>
          </p:nvPr>
        </p:nvSpPr>
        <p:spPr>
          <a:xfrm>
            <a:off x="640080" y="6365497"/>
            <a:ext cx="4181445" cy="228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84" name="Google Shape;184;p31"/>
          <p:cNvSpPr/>
          <p:nvPr/>
        </p:nvSpPr>
        <p:spPr>
          <a:xfrm>
            <a:off x="8391114" y="0"/>
            <a:ext cx="742950" cy="1099458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38100" dist="25400" dir="5400000" rotWithShape="0">
              <a:srgbClr val="000000">
                <a:alpha val="44705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85" name="Google Shape;185;p31"/>
          <p:cNvSpPr txBox="1">
            <a:spLocks noGrp="1"/>
          </p:cNvSpPr>
          <p:nvPr>
            <p:ph type="sldNum" idx="12"/>
          </p:nvPr>
        </p:nvSpPr>
        <p:spPr>
          <a:xfrm>
            <a:off x="8318501" y="295731"/>
            <a:ext cx="857250" cy="7676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lvl="1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lvl="2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lvl="3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lvl="4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0" lvl="5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0" lvl="6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0" lvl="7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0" lvl="8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Name Card">
  <p:cSld name="Name Card">
    <p:spTree>
      <p:nvGrpSpPr>
        <p:cNvPr id="1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7" name="Google Shape;187;p32"/>
          <p:cNvGrpSpPr/>
          <p:nvPr/>
        </p:nvGrpSpPr>
        <p:grpSpPr>
          <a:xfrm>
            <a:off x="-1720" y="0"/>
            <a:ext cx="9907720" cy="6860798"/>
            <a:chOff x="-1588" y="0"/>
            <a:chExt cx="9145588" cy="6860798"/>
          </a:xfrm>
        </p:grpSpPr>
        <p:sp>
          <p:nvSpPr>
            <p:cNvPr id="188" name="Google Shape;188;p3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 rotWithShape="1">
              <a:blip r:embed="rId2">
                <a:alphaModFix/>
              </a:blip>
              <a:stretch>
                <a:fillRect l="-16712" r="-16986"/>
              </a:stretch>
            </a:blip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9" name="Google Shape;189;p3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>
              <a:gsLst>
                <a:gs pos="0">
                  <a:srgbClr val="9B6BF2">
                    <a:alpha val="7843"/>
                  </a:srgbClr>
                </a:gs>
                <a:gs pos="36000">
                  <a:srgbClr val="9B6BF2">
                    <a:alpha val="7843"/>
                  </a:srgbClr>
                </a:gs>
                <a:gs pos="72000">
                  <a:srgbClr val="9B6BF2">
                    <a:alpha val="0"/>
                  </a:srgbClr>
                </a:gs>
                <a:gs pos="100000">
                  <a:srgbClr val="9B6BF2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0" name="Google Shape;190;p32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>
              <a:gsLst>
                <a:gs pos="0">
                  <a:srgbClr val="9B6BF2">
                    <a:alpha val="6666"/>
                  </a:srgbClr>
                </a:gs>
                <a:gs pos="36000">
                  <a:srgbClr val="9B6BF2">
                    <a:alpha val="5882"/>
                  </a:srgbClr>
                </a:gs>
                <a:gs pos="69000">
                  <a:srgbClr val="9B6BF2">
                    <a:alpha val="0"/>
                  </a:srgbClr>
                </a:gs>
                <a:gs pos="100000">
                  <a:srgbClr val="9B6BF2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1" name="Google Shape;191;p3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>
              <a:gsLst>
                <a:gs pos="0">
                  <a:srgbClr val="9B6BF2">
                    <a:alpha val="13725"/>
                  </a:srgbClr>
                </a:gs>
                <a:gs pos="36000">
                  <a:srgbClr val="9B6BF2">
                    <a:alpha val="6666"/>
                  </a:srgbClr>
                </a:gs>
                <a:gs pos="73000">
                  <a:srgbClr val="9B6BF2">
                    <a:alpha val="0"/>
                  </a:srgbClr>
                </a:gs>
                <a:gs pos="100000">
                  <a:srgbClr val="9B6BF2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2" name="Google Shape;192;p32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>
              <a:gsLst>
                <a:gs pos="0">
                  <a:srgbClr val="9B6BF2">
                    <a:alpha val="13725"/>
                  </a:srgbClr>
                </a:gs>
                <a:gs pos="36000">
                  <a:srgbClr val="9B6BF2">
                    <a:alpha val="6666"/>
                  </a:srgbClr>
                </a:gs>
                <a:gs pos="66000">
                  <a:srgbClr val="9B6BF2">
                    <a:alpha val="0"/>
                  </a:srgbClr>
                </a:gs>
                <a:gs pos="100000">
                  <a:srgbClr val="9B6BF2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3" name="Google Shape;193;p32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>
              <a:gsLst>
                <a:gs pos="0">
                  <a:srgbClr val="9B6BF2">
                    <a:alpha val="10980"/>
                  </a:srgbClr>
                </a:gs>
                <a:gs pos="36000">
                  <a:srgbClr val="9B6BF2">
                    <a:alpha val="9803"/>
                  </a:srgbClr>
                </a:gs>
                <a:gs pos="75000">
                  <a:srgbClr val="9B6BF2">
                    <a:alpha val="0"/>
                  </a:srgbClr>
                </a:gs>
                <a:gs pos="100000">
                  <a:srgbClr val="9B6BF2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4" name="Google Shape;194;p32"/>
            <p:cNvSpPr/>
            <p:nvPr/>
          </p:nvSpPr>
          <p:spPr>
            <a:xfrm rot="-589932">
              <a:off x="6359946" y="431124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 extrusionOk="0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lt1">
                <a:alpha val="2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5" name="Google Shape;195;p32"/>
            <p:cNvSpPr/>
            <p:nvPr/>
          </p:nvSpPr>
          <p:spPr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 extrusionOk="0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6" name="Google Shape;196;p32"/>
            <p:cNvSpPr/>
            <p:nvPr/>
          </p:nvSpPr>
          <p:spPr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l" t="t" r="r" b="b"/>
              <a:pathLst>
                <a:path w="5760" h="4320" extrusionOk="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</p:sp>
      </p:grpSp>
      <p:sp>
        <p:nvSpPr>
          <p:cNvPr id="197" name="Google Shape;197;p32"/>
          <p:cNvSpPr txBox="1">
            <a:spLocks noGrp="1"/>
          </p:cNvSpPr>
          <p:nvPr>
            <p:ph type="title"/>
          </p:nvPr>
        </p:nvSpPr>
        <p:spPr>
          <a:xfrm>
            <a:off x="938644" y="2057400"/>
            <a:ext cx="6957172" cy="209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000"/>
              <a:buFont typeface="Century Gothic"/>
              <a:buNone/>
              <a:defRPr sz="4000" b="0" cap="none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8" name="Google Shape;198;p32"/>
          <p:cNvSpPr txBox="1">
            <a:spLocks noGrp="1"/>
          </p:cNvSpPr>
          <p:nvPr>
            <p:ph type="body" idx="1"/>
          </p:nvPr>
        </p:nvSpPr>
        <p:spPr>
          <a:xfrm>
            <a:off x="938644" y="5024909"/>
            <a:ext cx="6957171" cy="9948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2000" cap="none">
                <a:solidFill>
                  <a:srgbClr val="EE52A4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>
                <a:solidFill>
                  <a:srgbClr val="888888"/>
                </a:solidFill>
              </a:defRPr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>
                <a:solidFill>
                  <a:srgbClr val="888888"/>
                </a:solidFill>
              </a:defRPr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120"/>
              <a:buNone/>
              <a:defRPr sz="14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199" name="Google Shape;199;p32"/>
          <p:cNvSpPr txBox="1">
            <a:spLocks noGrp="1"/>
          </p:cNvSpPr>
          <p:nvPr>
            <p:ph type="dt" idx="10"/>
          </p:nvPr>
        </p:nvSpPr>
        <p:spPr>
          <a:xfrm>
            <a:off x="8205647" y="6365499"/>
            <a:ext cx="1073149" cy="2286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0" name="Google Shape;200;p32"/>
          <p:cNvSpPr txBox="1">
            <a:spLocks noGrp="1"/>
          </p:cNvSpPr>
          <p:nvPr>
            <p:ph type="ftr" idx="11"/>
          </p:nvPr>
        </p:nvSpPr>
        <p:spPr>
          <a:xfrm>
            <a:off x="640080" y="6365497"/>
            <a:ext cx="4181445" cy="228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1" name="Google Shape;201;p32"/>
          <p:cNvSpPr/>
          <p:nvPr/>
        </p:nvSpPr>
        <p:spPr>
          <a:xfrm>
            <a:off x="8391114" y="0"/>
            <a:ext cx="742950" cy="1099458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38100" dist="25400" dir="5400000" rotWithShape="0">
              <a:srgbClr val="000000">
                <a:alpha val="44705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2" name="Google Shape;202;p32"/>
          <p:cNvSpPr txBox="1">
            <a:spLocks noGrp="1"/>
          </p:cNvSpPr>
          <p:nvPr>
            <p:ph type="sldNum" idx="12"/>
          </p:nvPr>
        </p:nvSpPr>
        <p:spPr>
          <a:xfrm>
            <a:off x="8318501" y="295731"/>
            <a:ext cx="857250" cy="7676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lvl="1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lvl="2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lvl="3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lvl="4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0" lvl="5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0" lvl="6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0" lvl="7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0" lvl="8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 Column">
  <p:cSld name="3 Column"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33"/>
          <p:cNvSpPr txBox="1">
            <a:spLocks noGrp="1"/>
          </p:cNvSpPr>
          <p:nvPr>
            <p:ph type="title"/>
          </p:nvPr>
        </p:nvSpPr>
        <p:spPr>
          <a:xfrm>
            <a:off x="938644" y="927100"/>
            <a:ext cx="6958892" cy="7098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entury Gothic"/>
              <a:buNone/>
              <a:defRPr sz="32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5" name="Google Shape;205;p33"/>
          <p:cNvSpPr txBox="1">
            <a:spLocks noGrp="1"/>
          </p:cNvSpPr>
          <p:nvPr>
            <p:ph type="body" idx="1"/>
          </p:nvPr>
        </p:nvSpPr>
        <p:spPr>
          <a:xfrm>
            <a:off x="938643" y="2489200"/>
            <a:ext cx="2506218" cy="657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2000" b="0">
                <a:solidFill>
                  <a:srgbClr val="EE52A4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2000" b="1"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 b="1"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9pPr>
          </a:lstStyle>
          <a:p>
            <a:endParaRPr/>
          </a:p>
        </p:txBody>
      </p:sp>
      <p:sp>
        <p:nvSpPr>
          <p:cNvPr id="206" name="Google Shape;206;p33"/>
          <p:cNvSpPr txBox="1">
            <a:spLocks noGrp="1"/>
          </p:cNvSpPr>
          <p:nvPr>
            <p:ph type="body" idx="2"/>
          </p:nvPr>
        </p:nvSpPr>
        <p:spPr>
          <a:xfrm>
            <a:off x="938643" y="3147164"/>
            <a:ext cx="2506218" cy="28883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9pPr>
          </a:lstStyle>
          <a:p>
            <a:endParaRPr/>
          </a:p>
        </p:txBody>
      </p:sp>
      <p:sp>
        <p:nvSpPr>
          <p:cNvPr id="207" name="Google Shape;207;p33"/>
          <p:cNvSpPr txBox="1">
            <a:spLocks noGrp="1"/>
          </p:cNvSpPr>
          <p:nvPr>
            <p:ph type="body" idx="3"/>
          </p:nvPr>
        </p:nvSpPr>
        <p:spPr>
          <a:xfrm>
            <a:off x="3689415" y="2489200"/>
            <a:ext cx="2512161" cy="657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2000" b="0">
                <a:solidFill>
                  <a:srgbClr val="EE52A4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2000" b="1"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 b="1"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9pPr>
          </a:lstStyle>
          <a:p>
            <a:endParaRPr/>
          </a:p>
        </p:txBody>
      </p:sp>
      <p:sp>
        <p:nvSpPr>
          <p:cNvPr id="208" name="Google Shape;208;p33"/>
          <p:cNvSpPr txBox="1">
            <a:spLocks noGrp="1"/>
          </p:cNvSpPr>
          <p:nvPr>
            <p:ph type="body" idx="4"/>
          </p:nvPr>
        </p:nvSpPr>
        <p:spPr>
          <a:xfrm>
            <a:off x="3692510" y="3147164"/>
            <a:ext cx="2512161" cy="28883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9pPr>
          </a:lstStyle>
          <a:p>
            <a:endParaRPr/>
          </a:p>
        </p:txBody>
      </p:sp>
      <p:sp>
        <p:nvSpPr>
          <p:cNvPr id="209" name="Google Shape;209;p33"/>
          <p:cNvSpPr txBox="1">
            <a:spLocks noGrp="1"/>
          </p:cNvSpPr>
          <p:nvPr>
            <p:ph type="body" idx="5"/>
          </p:nvPr>
        </p:nvSpPr>
        <p:spPr>
          <a:xfrm>
            <a:off x="6455196" y="2489200"/>
            <a:ext cx="2512161" cy="657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2000" b="0">
                <a:solidFill>
                  <a:srgbClr val="EE52A4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2000" b="1"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 b="1"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9pPr>
          </a:lstStyle>
          <a:p>
            <a:endParaRPr/>
          </a:p>
        </p:txBody>
      </p:sp>
      <p:sp>
        <p:nvSpPr>
          <p:cNvPr id="210" name="Google Shape;210;p33"/>
          <p:cNvSpPr txBox="1">
            <a:spLocks noGrp="1"/>
          </p:cNvSpPr>
          <p:nvPr>
            <p:ph type="body" idx="6"/>
          </p:nvPr>
        </p:nvSpPr>
        <p:spPr>
          <a:xfrm>
            <a:off x="6457680" y="3147164"/>
            <a:ext cx="2509677" cy="288836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9pPr>
          </a:lstStyle>
          <a:p>
            <a:endParaRPr/>
          </a:p>
        </p:txBody>
      </p:sp>
      <p:cxnSp>
        <p:nvCxnSpPr>
          <p:cNvPr id="211" name="Google Shape;211;p33"/>
          <p:cNvCxnSpPr/>
          <p:nvPr/>
        </p:nvCxnSpPr>
        <p:spPr>
          <a:xfrm>
            <a:off x="3569074" y="2489201"/>
            <a:ext cx="0" cy="3546328"/>
          </a:xfrm>
          <a:prstGeom prst="straightConnector1">
            <a:avLst/>
          </a:prstGeom>
          <a:noFill/>
          <a:ln w="12700" cap="flat" cmpd="sng">
            <a:solidFill>
              <a:schemeClr val="accent1">
                <a:alpha val="40000"/>
              </a:schemeClr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12" name="Google Shape;212;p33"/>
          <p:cNvCxnSpPr/>
          <p:nvPr/>
        </p:nvCxnSpPr>
        <p:spPr>
          <a:xfrm>
            <a:off x="6336981" y="2489201"/>
            <a:ext cx="0" cy="3546328"/>
          </a:xfrm>
          <a:prstGeom prst="straightConnector1">
            <a:avLst/>
          </a:prstGeom>
          <a:noFill/>
          <a:ln w="12700" cap="flat" cmpd="sng">
            <a:solidFill>
              <a:schemeClr val="accent1">
                <a:alpha val="40000"/>
              </a:schemeClr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13" name="Google Shape;213;p33"/>
          <p:cNvSpPr txBox="1">
            <a:spLocks noGrp="1"/>
          </p:cNvSpPr>
          <p:nvPr>
            <p:ph type="dt" idx="10"/>
          </p:nvPr>
        </p:nvSpPr>
        <p:spPr>
          <a:xfrm>
            <a:off x="8205647" y="6365499"/>
            <a:ext cx="1073149" cy="2286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4" name="Google Shape;214;p33"/>
          <p:cNvSpPr txBox="1">
            <a:spLocks noGrp="1"/>
          </p:cNvSpPr>
          <p:nvPr>
            <p:ph type="ftr" idx="11"/>
          </p:nvPr>
        </p:nvSpPr>
        <p:spPr>
          <a:xfrm>
            <a:off x="640080" y="6365497"/>
            <a:ext cx="4181445" cy="228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5" name="Google Shape;215;p33"/>
          <p:cNvSpPr txBox="1">
            <a:spLocks noGrp="1"/>
          </p:cNvSpPr>
          <p:nvPr>
            <p:ph type="sldNum" idx="12"/>
          </p:nvPr>
        </p:nvSpPr>
        <p:spPr>
          <a:xfrm>
            <a:off x="8318501" y="295731"/>
            <a:ext cx="857250" cy="7676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lvl="1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lvl="2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lvl="3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lvl="4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0" lvl="5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0" lvl="6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0" lvl="7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0" lvl="8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 Picture Column">
  <p:cSld name="3 Picture Column"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p34"/>
          <p:cNvSpPr txBox="1">
            <a:spLocks noGrp="1"/>
          </p:cNvSpPr>
          <p:nvPr>
            <p:ph type="title"/>
          </p:nvPr>
        </p:nvSpPr>
        <p:spPr>
          <a:xfrm>
            <a:off x="938643" y="927100"/>
            <a:ext cx="6874032" cy="7098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entury Gothic"/>
              <a:buNone/>
              <a:defRPr sz="3200"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18" name="Google Shape;218;p34"/>
          <p:cNvSpPr txBox="1">
            <a:spLocks noGrp="1"/>
          </p:cNvSpPr>
          <p:nvPr>
            <p:ph type="body" idx="1"/>
          </p:nvPr>
        </p:nvSpPr>
        <p:spPr>
          <a:xfrm>
            <a:off x="938643" y="4179596"/>
            <a:ext cx="2506218" cy="657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2000" b="0">
                <a:solidFill>
                  <a:srgbClr val="EE52A4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2000" b="1"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 b="1"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9pPr>
          </a:lstStyle>
          <a:p>
            <a:endParaRPr/>
          </a:p>
        </p:txBody>
      </p:sp>
      <p:sp>
        <p:nvSpPr>
          <p:cNvPr id="219" name="Google Shape;219;p34"/>
          <p:cNvSpPr>
            <a:spLocks noGrp="1"/>
          </p:cNvSpPr>
          <p:nvPr>
            <p:ph type="pic" idx="2"/>
          </p:nvPr>
        </p:nvSpPr>
        <p:spPr>
          <a:xfrm>
            <a:off x="1103976" y="2489200"/>
            <a:ext cx="2183073" cy="1447342"/>
          </a:xfrm>
          <a:prstGeom prst="roundRect">
            <a:avLst>
              <a:gd name="adj" fmla="val 1858"/>
            </a:avLst>
          </a:prstGeom>
          <a:noFill/>
          <a:ln>
            <a:noFill/>
          </a:ln>
          <a:effectLst>
            <a:outerShdw blurRad="50800" dist="50800" dir="5400000" algn="tl" rotWithShape="0">
              <a:srgbClr val="000000">
                <a:alpha val="42745"/>
              </a:srgbClr>
            </a:outerShdw>
          </a:effectLst>
        </p:spPr>
      </p:sp>
      <p:sp>
        <p:nvSpPr>
          <p:cNvPr id="220" name="Google Shape;220;p34"/>
          <p:cNvSpPr txBox="1">
            <a:spLocks noGrp="1"/>
          </p:cNvSpPr>
          <p:nvPr>
            <p:ph type="body" idx="3"/>
          </p:nvPr>
        </p:nvSpPr>
        <p:spPr>
          <a:xfrm>
            <a:off x="938642" y="4837559"/>
            <a:ext cx="2506218" cy="1187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9pPr>
          </a:lstStyle>
          <a:p>
            <a:endParaRPr/>
          </a:p>
        </p:txBody>
      </p:sp>
      <p:sp>
        <p:nvSpPr>
          <p:cNvPr id="221" name="Google Shape;221;p34"/>
          <p:cNvSpPr txBox="1">
            <a:spLocks noGrp="1"/>
          </p:cNvSpPr>
          <p:nvPr>
            <p:ph type="body" idx="4"/>
          </p:nvPr>
        </p:nvSpPr>
        <p:spPr>
          <a:xfrm>
            <a:off x="3695386" y="4179595"/>
            <a:ext cx="2512161" cy="657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2000" b="0">
                <a:solidFill>
                  <a:srgbClr val="EE52A4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2000" b="1"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 b="1"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9pPr>
          </a:lstStyle>
          <a:p>
            <a:endParaRPr/>
          </a:p>
        </p:txBody>
      </p:sp>
      <p:sp>
        <p:nvSpPr>
          <p:cNvPr id="222" name="Google Shape;222;p34"/>
          <p:cNvSpPr>
            <a:spLocks noGrp="1"/>
          </p:cNvSpPr>
          <p:nvPr>
            <p:ph type="pic" idx="5"/>
          </p:nvPr>
        </p:nvSpPr>
        <p:spPr>
          <a:xfrm>
            <a:off x="3849288" y="2489200"/>
            <a:ext cx="2183073" cy="1447342"/>
          </a:xfrm>
          <a:prstGeom prst="roundRect">
            <a:avLst>
              <a:gd name="adj" fmla="val 1858"/>
            </a:avLst>
          </a:prstGeom>
          <a:noFill/>
          <a:ln>
            <a:noFill/>
          </a:ln>
          <a:effectLst>
            <a:outerShdw blurRad="50800" dist="50800" dir="5400000" algn="tl" rotWithShape="0">
              <a:srgbClr val="000000">
                <a:alpha val="42745"/>
              </a:srgbClr>
            </a:outerShdw>
          </a:effectLst>
        </p:spPr>
      </p:sp>
      <p:sp>
        <p:nvSpPr>
          <p:cNvPr id="223" name="Google Shape;223;p34"/>
          <p:cNvSpPr txBox="1">
            <a:spLocks noGrp="1"/>
          </p:cNvSpPr>
          <p:nvPr>
            <p:ph type="body" idx="6"/>
          </p:nvPr>
        </p:nvSpPr>
        <p:spPr>
          <a:xfrm>
            <a:off x="3695386" y="4848209"/>
            <a:ext cx="2512161" cy="1187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9pPr>
          </a:lstStyle>
          <a:p>
            <a:endParaRPr/>
          </a:p>
        </p:txBody>
      </p:sp>
      <p:sp>
        <p:nvSpPr>
          <p:cNvPr id="224" name="Google Shape;224;p34"/>
          <p:cNvSpPr txBox="1">
            <a:spLocks noGrp="1"/>
          </p:cNvSpPr>
          <p:nvPr>
            <p:ph type="body" idx="7"/>
          </p:nvPr>
        </p:nvSpPr>
        <p:spPr>
          <a:xfrm>
            <a:off x="6455196" y="4179596"/>
            <a:ext cx="2512161" cy="6579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2000" b="0">
                <a:solidFill>
                  <a:srgbClr val="EE52A4"/>
                </a:solidFill>
              </a:defRPr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1600"/>
              <a:buNone/>
              <a:defRPr sz="2000" b="1"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1440"/>
              <a:buNone/>
              <a:defRPr sz="1800" b="1"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1280"/>
              <a:buNone/>
              <a:defRPr sz="1600" b="1"/>
            </a:lvl9pPr>
          </a:lstStyle>
          <a:p>
            <a:endParaRPr/>
          </a:p>
        </p:txBody>
      </p:sp>
      <p:sp>
        <p:nvSpPr>
          <p:cNvPr id="225" name="Google Shape;225;p34"/>
          <p:cNvSpPr>
            <a:spLocks noGrp="1"/>
          </p:cNvSpPr>
          <p:nvPr>
            <p:ph type="pic" idx="8"/>
          </p:nvPr>
        </p:nvSpPr>
        <p:spPr>
          <a:xfrm>
            <a:off x="6617694" y="2489200"/>
            <a:ext cx="2183073" cy="1447342"/>
          </a:xfrm>
          <a:prstGeom prst="roundRect">
            <a:avLst>
              <a:gd name="adj" fmla="val 1858"/>
            </a:avLst>
          </a:prstGeom>
          <a:noFill/>
          <a:ln>
            <a:noFill/>
          </a:ln>
          <a:effectLst>
            <a:outerShdw blurRad="50800" dist="50800" dir="5400000" algn="tl" rotWithShape="0">
              <a:srgbClr val="000000">
                <a:alpha val="42745"/>
              </a:srgbClr>
            </a:outerShdw>
          </a:effectLst>
        </p:spPr>
      </p:sp>
      <p:sp>
        <p:nvSpPr>
          <p:cNvPr id="226" name="Google Shape;226;p34"/>
          <p:cNvSpPr txBox="1">
            <a:spLocks noGrp="1"/>
          </p:cNvSpPr>
          <p:nvPr>
            <p:ph type="body" idx="9"/>
          </p:nvPr>
        </p:nvSpPr>
        <p:spPr>
          <a:xfrm>
            <a:off x="6455196" y="4837559"/>
            <a:ext cx="2512161" cy="1187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1pPr>
            <a:lvl2pPr marL="914400" lvl="1" indent="-228600" algn="l">
              <a:spcBef>
                <a:spcPts val="1000"/>
              </a:spcBef>
              <a:spcAft>
                <a:spcPts val="0"/>
              </a:spcAft>
              <a:buSzPts val="960"/>
              <a:buNone/>
              <a:defRPr sz="1200"/>
            </a:lvl2pPr>
            <a:lvl3pPr marL="1371600" lvl="2" indent="-228600" algn="l">
              <a:spcBef>
                <a:spcPts val="1000"/>
              </a:spcBef>
              <a:spcAft>
                <a:spcPts val="0"/>
              </a:spcAft>
              <a:buSzPts val="800"/>
              <a:buNone/>
              <a:defRPr sz="1000"/>
            </a:lvl3pPr>
            <a:lvl4pPr marL="1828800" lvl="3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4pPr>
            <a:lvl5pPr marL="2286000" lvl="4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5pPr>
            <a:lvl6pPr marL="2743200" lvl="5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6pPr>
            <a:lvl7pPr marL="3200400" lvl="6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7pPr>
            <a:lvl8pPr marL="3657600" lvl="7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8pPr>
            <a:lvl9pPr marL="4114800" lvl="8" indent="-228600" algn="l">
              <a:spcBef>
                <a:spcPts val="1000"/>
              </a:spcBef>
              <a:spcAft>
                <a:spcPts val="0"/>
              </a:spcAft>
              <a:buSzPts val="720"/>
              <a:buNone/>
              <a:defRPr sz="900"/>
            </a:lvl9pPr>
          </a:lstStyle>
          <a:p>
            <a:endParaRPr/>
          </a:p>
        </p:txBody>
      </p:sp>
      <p:cxnSp>
        <p:nvCxnSpPr>
          <p:cNvPr id="227" name="Google Shape;227;p34"/>
          <p:cNvCxnSpPr/>
          <p:nvPr/>
        </p:nvCxnSpPr>
        <p:spPr>
          <a:xfrm>
            <a:off x="3564187" y="2489201"/>
            <a:ext cx="0" cy="3546328"/>
          </a:xfrm>
          <a:prstGeom prst="straightConnector1">
            <a:avLst/>
          </a:prstGeom>
          <a:noFill/>
          <a:ln w="12700" cap="flat" cmpd="sng">
            <a:solidFill>
              <a:schemeClr val="accent1">
                <a:alpha val="40000"/>
              </a:schemeClr>
            </a:solidFill>
            <a:prstDash val="solid"/>
            <a:round/>
            <a:headEnd type="none" w="sm" len="sm"/>
            <a:tailEnd type="none" w="sm" len="sm"/>
          </a:ln>
        </p:spPr>
      </p:cxnSp>
      <p:cxnSp>
        <p:nvCxnSpPr>
          <p:cNvPr id="228" name="Google Shape;228;p34"/>
          <p:cNvCxnSpPr/>
          <p:nvPr/>
        </p:nvCxnSpPr>
        <p:spPr>
          <a:xfrm>
            <a:off x="6336981" y="2489201"/>
            <a:ext cx="0" cy="3546328"/>
          </a:xfrm>
          <a:prstGeom prst="straightConnector1">
            <a:avLst/>
          </a:prstGeom>
          <a:noFill/>
          <a:ln w="12700" cap="flat" cmpd="sng">
            <a:solidFill>
              <a:schemeClr val="accent1">
                <a:alpha val="40000"/>
              </a:schemeClr>
            </a:solidFill>
            <a:prstDash val="solid"/>
            <a:round/>
            <a:headEnd type="none" w="sm" len="sm"/>
            <a:tailEnd type="none" w="sm" len="sm"/>
          </a:ln>
        </p:spPr>
      </p:cxnSp>
      <p:sp>
        <p:nvSpPr>
          <p:cNvPr id="229" name="Google Shape;229;p34"/>
          <p:cNvSpPr txBox="1">
            <a:spLocks noGrp="1"/>
          </p:cNvSpPr>
          <p:nvPr>
            <p:ph type="dt" idx="10"/>
          </p:nvPr>
        </p:nvSpPr>
        <p:spPr>
          <a:xfrm>
            <a:off x="8205647" y="6365499"/>
            <a:ext cx="1073149" cy="2286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0" name="Google Shape;230;p34"/>
          <p:cNvSpPr txBox="1">
            <a:spLocks noGrp="1"/>
          </p:cNvSpPr>
          <p:nvPr>
            <p:ph type="ftr" idx="11"/>
          </p:nvPr>
        </p:nvSpPr>
        <p:spPr>
          <a:xfrm>
            <a:off x="640080" y="6365497"/>
            <a:ext cx="4181445" cy="228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1" name="Google Shape;231;p34"/>
          <p:cNvSpPr txBox="1">
            <a:spLocks noGrp="1"/>
          </p:cNvSpPr>
          <p:nvPr>
            <p:ph type="sldNum" idx="12"/>
          </p:nvPr>
        </p:nvSpPr>
        <p:spPr>
          <a:xfrm>
            <a:off x="8318501" y="295731"/>
            <a:ext cx="857250" cy="7676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lvl="1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lvl="2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lvl="3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lvl="4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0" lvl="5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0" lvl="6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0" lvl="7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0" lvl="8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Vertical Text" type="vertTx">
  <p:cSld name="VERTICAL_TEXT">
    <p:spTree>
      <p:nvGrpSpPr>
        <p:cNvPr id="1" name="Shape 2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3" name="Google Shape;233;p35"/>
          <p:cNvSpPr txBox="1">
            <a:spLocks noGrp="1"/>
          </p:cNvSpPr>
          <p:nvPr>
            <p:ph type="title"/>
          </p:nvPr>
        </p:nvSpPr>
        <p:spPr>
          <a:xfrm>
            <a:off x="938643" y="927100"/>
            <a:ext cx="6874032" cy="7098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4" name="Google Shape;234;p35"/>
          <p:cNvSpPr txBox="1">
            <a:spLocks noGrp="1"/>
          </p:cNvSpPr>
          <p:nvPr>
            <p:ph type="body" idx="1"/>
          </p:nvPr>
        </p:nvSpPr>
        <p:spPr>
          <a:xfrm rot="5400000">
            <a:off x="2608130" y="817484"/>
            <a:ext cx="3530600" cy="68740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235" name="Google Shape;235;p35"/>
          <p:cNvSpPr txBox="1">
            <a:spLocks noGrp="1"/>
          </p:cNvSpPr>
          <p:nvPr>
            <p:ph type="dt" idx="10"/>
          </p:nvPr>
        </p:nvSpPr>
        <p:spPr>
          <a:xfrm>
            <a:off x="8256410" y="6387911"/>
            <a:ext cx="1073149" cy="2286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6" name="Google Shape;236;p35"/>
          <p:cNvSpPr txBox="1">
            <a:spLocks noGrp="1"/>
          </p:cNvSpPr>
          <p:nvPr>
            <p:ph type="ftr" idx="11"/>
          </p:nvPr>
        </p:nvSpPr>
        <p:spPr>
          <a:xfrm>
            <a:off x="559144" y="6387910"/>
            <a:ext cx="4181445" cy="228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7" name="Google Shape;237;p35"/>
          <p:cNvSpPr txBox="1">
            <a:spLocks noGrp="1"/>
          </p:cNvSpPr>
          <p:nvPr>
            <p:ph type="sldNum" idx="12"/>
          </p:nvPr>
        </p:nvSpPr>
        <p:spPr>
          <a:xfrm>
            <a:off x="8318501" y="295731"/>
            <a:ext cx="857250" cy="7676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lvl="1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lvl="2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lvl="3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lvl="4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0" lvl="5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0" lvl="6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0" lvl="7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0" lvl="8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Vertical Title and Text" type="vertTitleAndTx">
  <p:cSld name="VERTICAL_TITLE_AND_VERTICAL_TEXT">
    <p:spTree>
      <p:nvGrpSpPr>
        <p:cNvPr id="1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9" name="Google Shape;239;p36"/>
          <p:cNvGrpSpPr/>
          <p:nvPr/>
        </p:nvGrpSpPr>
        <p:grpSpPr>
          <a:xfrm>
            <a:off x="-1720" y="0"/>
            <a:ext cx="9880455" cy="6860798"/>
            <a:chOff x="-1588" y="0"/>
            <a:chExt cx="9120420" cy="6860798"/>
          </a:xfrm>
        </p:grpSpPr>
        <p:sp>
          <p:nvSpPr>
            <p:cNvPr id="240" name="Google Shape;240;p36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 rotWithShape="1">
              <a:blip r:embed="rId2">
                <a:alphaModFix/>
              </a:blip>
              <a:stretch>
                <a:fillRect l="-16712" r="-16986"/>
              </a:stretch>
            </a:blip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" name="Google Shape;241;p36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>
              <a:gsLst>
                <a:gs pos="0">
                  <a:srgbClr val="9B6BF2">
                    <a:alpha val="7843"/>
                  </a:srgbClr>
                </a:gs>
                <a:gs pos="36000">
                  <a:srgbClr val="9B6BF2">
                    <a:alpha val="7843"/>
                  </a:srgbClr>
                </a:gs>
                <a:gs pos="72000">
                  <a:srgbClr val="9B6BF2">
                    <a:alpha val="0"/>
                  </a:srgbClr>
                </a:gs>
                <a:gs pos="100000">
                  <a:srgbClr val="9B6BF2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" name="Google Shape;242;p36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>
              <a:gsLst>
                <a:gs pos="0">
                  <a:srgbClr val="9B6BF2">
                    <a:alpha val="6666"/>
                  </a:srgbClr>
                </a:gs>
                <a:gs pos="36000">
                  <a:srgbClr val="9B6BF2">
                    <a:alpha val="5882"/>
                  </a:srgbClr>
                </a:gs>
                <a:gs pos="69000">
                  <a:srgbClr val="9B6BF2">
                    <a:alpha val="0"/>
                  </a:srgbClr>
                </a:gs>
                <a:gs pos="100000">
                  <a:srgbClr val="9B6BF2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" name="Google Shape;243;p36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>
              <a:gsLst>
                <a:gs pos="0">
                  <a:srgbClr val="9B6BF2">
                    <a:alpha val="13725"/>
                  </a:srgbClr>
                </a:gs>
                <a:gs pos="36000">
                  <a:srgbClr val="9B6BF2">
                    <a:alpha val="6666"/>
                  </a:srgbClr>
                </a:gs>
                <a:gs pos="73000">
                  <a:srgbClr val="9B6BF2">
                    <a:alpha val="0"/>
                  </a:srgbClr>
                </a:gs>
                <a:gs pos="100000">
                  <a:srgbClr val="9B6BF2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" name="Google Shape;244;p3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>
              <a:gsLst>
                <a:gs pos="0">
                  <a:srgbClr val="9B6BF2">
                    <a:alpha val="13725"/>
                  </a:srgbClr>
                </a:gs>
                <a:gs pos="36000">
                  <a:srgbClr val="9B6BF2">
                    <a:alpha val="6666"/>
                  </a:srgbClr>
                </a:gs>
                <a:gs pos="66000">
                  <a:srgbClr val="9B6BF2">
                    <a:alpha val="0"/>
                  </a:srgbClr>
                </a:gs>
                <a:gs pos="100000">
                  <a:srgbClr val="9B6BF2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" name="Google Shape;245;p36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>
              <a:gsLst>
                <a:gs pos="0">
                  <a:srgbClr val="9B6BF2">
                    <a:alpha val="10980"/>
                  </a:srgbClr>
                </a:gs>
                <a:gs pos="36000">
                  <a:srgbClr val="9B6BF2">
                    <a:alpha val="9803"/>
                  </a:srgbClr>
                </a:gs>
                <a:gs pos="75000">
                  <a:srgbClr val="9B6BF2">
                    <a:alpha val="0"/>
                  </a:srgbClr>
                </a:gs>
                <a:gs pos="100000">
                  <a:srgbClr val="9B6BF2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" name="Google Shape;246;p36"/>
            <p:cNvSpPr/>
            <p:nvPr/>
          </p:nvSpPr>
          <p:spPr>
            <a:xfrm rot="4966650">
              <a:off x="4673046" y="5107506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 extrusionOk="0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lt1">
                <a:alpha val="2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47" name="Google Shape;247;p36"/>
          <p:cNvSpPr/>
          <p:nvPr/>
        </p:nvSpPr>
        <p:spPr>
          <a:xfrm>
            <a:off x="449440" y="402165"/>
            <a:ext cx="4994779" cy="605367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8" name="Google Shape;248;p36"/>
          <p:cNvSpPr/>
          <p:nvPr/>
        </p:nvSpPr>
        <p:spPr>
          <a:xfrm rot="5400000">
            <a:off x="1657418" y="1626980"/>
            <a:ext cx="5995993" cy="3604043"/>
          </a:xfrm>
          <a:custGeom>
            <a:avLst/>
            <a:gdLst/>
            <a:ahLst/>
            <a:cxnLst/>
            <a:rect l="l" t="t" r="r" b="b"/>
            <a:pathLst>
              <a:path w="4960" h="2752" extrusionOk="0">
                <a:moveTo>
                  <a:pt x="0" y="0"/>
                </a:moveTo>
                <a:lnTo>
                  <a:pt x="0" y="324"/>
                </a:lnTo>
                <a:lnTo>
                  <a:pt x="0" y="1992"/>
                </a:lnTo>
                <a:lnTo>
                  <a:pt x="0" y="2752"/>
                </a:lnTo>
                <a:lnTo>
                  <a:pt x="4960" y="2752"/>
                </a:lnTo>
                <a:lnTo>
                  <a:pt x="4960" y="1992"/>
                </a:lnTo>
                <a:lnTo>
                  <a:pt x="4960" y="324"/>
                </a:lnTo>
                <a:lnTo>
                  <a:pt x="4960" y="0"/>
                </a:lnTo>
                <a:lnTo>
                  <a:pt x="4960" y="0"/>
                </a:lnTo>
                <a:lnTo>
                  <a:pt x="4734" y="34"/>
                </a:lnTo>
                <a:lnTo>
                  <a:pt x="4510" y="64"/>
                </a:lnTo>
                <a:lnTo>
                  <a:pt x="4284" y="90"/>
                </a:lnTo>
                <a:lnTo>
                  <a:pt x="4060" y="114"/>
                </a:lnTo>
                <a:lnTo>
                  <a:pt x="3836" y="132"/>
                </a:lnTo>
                <a:lnTo>
                  <a:pt x="3614" y="146"/>
                </a:lnTo>
                <a:lnTo>
                  <a:pt x="3392" y="158"/>
                </a:lnTo>
                <a:lnTo>
                  <a:pt x="3174" y="166"/>
                </a:lnTo>
                <a:lnTo>
                  <a:pt x="2960" y="172"/>
                </a:lnTo>
                <a:lnTo>
                  <a:pt x="2748" y="174"/>
                </a:lnTo>
                <a:lnTo>
                  <a:pt x="2542" y="174"/>
                </a:lnTo>
                <a:lnTo>
                  <a:pt x="2338" y="174"/>
                </a:lnTo>
                <a:lnTo>
                  <a:pt x="2140" y="170"/>
                </a:lnTo>
                <a:lnTo>
                  <a:pt x="1948" y="164"/>
                </a:lnTo>
                <a:lnTo>
                  <a:pt x="1762" y="156"/>
                </a:lnTo>
                <a:lnTo>
                  <a:pt x="1582" y="148"/>
                </a:lnTo>
                <a:lnTo>
                  <a:pt x="1410" y="138"/>
                </a:lnTo>
                <a:lnTo>
                  <a:pt x="1244" y="128"/>
                </a:lnTo>
                <a:lnTo>
                  <a:pt x="1088" y="116"/>
                </a:lnTo>
                <a:lnTo>
                  <a:pt x="938" y="104"/>
                </a:lnTo>
                <a:lnTo>
                  <a:pt x="668" y="78"/>
                </a:lnTo>
                <a:lnTo>
                  <a:pt x="438" y="54"/>
                </a:lnTo>
                <a:lnTo>
                  <a:pt x="254" y="34"/>
                </a:lnTo>
                <a:lnTo>
                  <a:pt x="116" y="1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</p:sp>
      <p:sp>
        <p:nvSpPr>
          <p:cNvPr id="249" name="Google Shape;249;p36"/>
          <p:cNvSpPr/>
          <p:nvPr/>
        </p:nvSpPr>
        <p:spPr>
          <a:xfrm>
            <a:off x="0" y="0"/>
            <a:ext cx="9906000" cy="6858000"/>
          </a:xfrm>
          <a:custGeom>
            <a:avLst/>
            <a:gdLst/>
            <a:ahLst/>
            <a:cxnLst/>
            <a:rect l="l" t="t" r="r" b="b"/>
            <a:pathLst>
              <a:path w="5760" h="4320" extrusionOk="0">
                <a:moveTo>
                  <a:pt x="0" y="0"/>
                </a:moveTo>
                <a:lnTo>
                  <a:pt x="0" y="4320"/>
                </a:lnTo>
                <a:lnTo>
                  <a:pt x="5760" y="4320"/>
                </a:lnTo>
                <a:lnTo>
                  <a:pt x="5760" y="0"/>
                </a:lnTo>
                <a:lnTo>
                  <a:pt x="0" y="0"/>
                </a:lnTo>
                <a:close/>
                <a:moveTo>
                  <a:pt x="5444" y="4004"/>
                </a:moveTo>
                <a:lnTo>
                  <a:pt x="324" y="4004"/>
                </a:lnTo>
                <a:lnTo>
                  <a:pt x="324" y="324"/>
                </a:lnTo>
                <a:lnTo>
                  <a:pt x="5444" y="324"/>
                </a:lnTo>
                <a:lnTo>
                  <a:pt x="5444" y="400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</p:sp>
      <p:sp>
        <p:nvSpPr>
          <p:cNvPr id="250" name="Google Shape;250;p36"/>
          <p:cNvSpPr txBox="1">
            <a:spLocks noGrp="1"/>
          </p:cNvSpPr>
          <p:nvPr>
            <p:ph type="title"/>
          </p:nvPr>
        </p:nvSpPr>
        <p:spPr>
          <a:xfrm rot="5400000">
            <a:off x="5006659" y="3130645"/>
            <a:ext cx="4572001" cy="12063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1" name="Google Shape;251;p36"/>
          <p:cNvSpPr txBox="1">
            <a:spLocks noGrp="1"/>
          </p:cNvSpPr>
          <p:nvPr>
            <p:ph type="body" idx="1"/>
          </p:nvPr>
        </p:nvSpPr>
        <p:spPr>
          <a:xfrm rot="5400000">
            <a:off x="1045473" y="1341293"/>
            <a:ext cx="4572001" cy="47850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1pPr>
            <a:lvl2pPr marL="914400" lvl="1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2pPr>
            <a:lvl3pPr marL="1371600" lvl="2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3pPr>
            <a:lvl4pPr marL="1828800" lvl="3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4pPr>
            <a:lvl5pPr marL="2286000" lvl="4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5pPr>
            <a:lvl6pPr marL="2743200" lvl="5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6pPr>
            <a:lvl7pPr marL="3200400" lvl="6" indent="-320039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7pPr>
            <a:lvl8pPr marL="3657600" lvl="7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8pPr>
            <a:lvl9pPr marL="4114800" lvl="8" indent="-320040" algn="l">
              <a:spcBef>
                <a:spcPts val="1000"/>
              </a:spcBef>
              <a:spcAft>
                <a:spcPts val="0"/>
              </a:spcAft>
              <a:buSzPts val="1440"/>
              <a:buChar char="►"/>
              <a:defRPr/>
            </a:lvl9pPr>
          </a:lstStyle>
          <a:p>
            <a:endParaRPr/>
          </a:p>
        </p:txBody>
      </p:sp>
      <p:sp>
        <p:nvSpPr>
          <p:cNvPr id="252" name="Google Shape;252;p36"/>
          <p:cNvSpPr txBox="1">
            <a:spLocks noGrp="1"/>
          </p:cNvSpPr>
          <p:nvPr>
            <p:ph type="dt" idx="10"/>
          </p:nvPr>
        </p:nvSpPr>
        <p:spPr>
          <a:xfrm>
            <a:off x="8205647" y="6365499"/>
            <a:ext cx="1073149" cy="2286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3" name="Google Shape;253;p36"/>
          <p:cNvSpPr txBox="1">
            <a:spLocks noGrp="1"/>
          </p:cNvSpPr>
          <p:nvPr>
            <p:ph type="ftr" idx="11"/>
          </p:nvPr>
        </p:nvSpPr>
        <p:spPr>
          <a:xfrm>
            <a:off x="583425" y="6365498"/>
            <a:ext cx="4181445" cy="228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4" name="Google Shape;254;p36"/>
          <p:cNvSpPr/>
          <p:nvPr/>
        </p:nvSpPr>
        <p:spPr>
          <a:xfrm>
            <a:off x="8391114" y="0"/>
            <a:ext cx="742950" cy="1099458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38100" dist="25400" dir="5400000" rotWithShape="0">
              <a:srgbClr val="000000">
                <a:alpha val="44705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5" name="Google Shape;255;p36"/>
          <p:cNvSpPr txBox="1">
            <a:spLocks noGrp="1"/>
          </p:cNvSpPr>
          <p:nvPr>
            <p:ph type="sldNum" idx="12"/>
          </p:nvPr>
        </p:nvSpPr>
        <p:spPr>
          <a:xfrm>
            <a:off x="8318501" y="295731"/>
            <a:ext cx="857250" cy="7676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lvl="0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lvl="1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lvl="2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lvl="3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lvl="4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0" lvl="5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0" lvl="6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0" lvl="7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0" lvl="8" indent="0" algn="ctr">
              <a:spcBef>
                <a:spcPts val="0"/>
              </a:spcBef>
              <a:buNone/>
              <a:defRPr sz="280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oogle Shape;10;p19"/>
          <p:cNvGrpSpPr/>
          <p:nvPr/>
        </p:nvGrpSpPr>
        <p:grpSpPr>
          <a:xfrm>
            <a:off x="-1720" y="0"/>
            <a:ext cx="9907720" cy="6860798"/>
            <a:chOff x="-1588" y="0"/>
            <a:chExt cx="9145588" cy="6860798"/>
          </a:xfrm>
        </p:grpSpPr>
        <p:sp>
          <p:nvSpPr>
            <p:cNvPr id="11" name="Google Shape;11;p19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 rotWithShape="1">
              <a:blip r:embed="rId19">
                <a:alphaModFix/>
              </a:blip>
              <a:stretch>
                <a:fillRect l="-16712" r="-16986"/>
              </a:stretch>
            </a:blip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12;p19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>
              <a:gsLst>
                <a:gs pos="0">
                  <a:srgbClr val="9B6BF2">
                    <a:alpha val="7843"/>
                  </a:srgbClr>
                </a:gs>
                <a:gs pos="36000">
                  <a:srgbClr val="9B6BF2">
                    <a:alpha val="7843"/>
                  </a:srgbClr>
                </a:gs>
                <a:gs pos="72000">
                  <a:srgbClr val="9B6BF2">
                    <a:alpha val="0"/>
                  </a:srgbClr>
                </a:gs>
                <a:gs pos="100000">
                  <a:srgbClr val="9B6BF2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3;p19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>
              <a:gsLst>
                <a:gs pos="0">
                  <a:srgbClr val="9B6BF2">
                    <a:alpha val="6666"/>
                  </a:srgbClr>
                </a:gs>
                <a:gs pos="36000">
                  <a:srgbClr val="9B6BF2">
                    <a:alpha val="5882"/>
                  </a:srgbClr>
                </a:gs>
                <a:gs pos="69000">
                  <a:srgbClr val="9B6BF2">
                    <a:alpha val="0"/>
                  </a:srgbClr>
                </a:gs>
                <a:gs pos="100000">
                  <a:srgbClr val="9B6BF2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14;p19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>
              <a:gsLst>
                <a:gs pos="0">
                  <a:srgbClr val="9B6BF2">
                    <a:alpha val="13725"/>
                  </a:srgbClr>
                </a:gs>
                <a:gs pos="36000">
                  <a:srgbClr val="9B6BF2">
                    <a:alpha val="6666"/>
                  </a:srgbClr>
                </a:gs>
                <a:gs pos="73000">
                  <a:srgbClr val="9B6BF2">
                    <a:alpha val="0"/>
                  </a:srgbClr>
                </a:gs>
                <a:gs pos="100000">
                  <a:srgbClr val="9B6BF2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15;p19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>
              <a:gsLst>
                <a:gs pos="0">
                  <a:srgbClr val="9B6BF2">
                    <a:alpha val="13725"/>
                  </a:srgbClr>
                </a:gs>
                <a:gs pos="36000">
                  <a:srgbClr val="9B6BF2">
                    <a:alpha val="6666"/>
                  </a:srgbClr>
                </a:gs>
                <a:gs pos="66000">
                  <a:srgbClr val="9B6BF2">
                    <a:alpha val="0"/>
                  </a:srgbClr>
                </a:gs>
                <a:gs pos="100000">
                  <a:srgbClr val="9B6BF2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16;p19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>
              <a:gsLst>
                <a:gs pos="0">
                  <a:srgbClr val="9B6BF2">
                    <a:alpha val="10980"/>
                  </a:srgbClr>
                </a:gs>
                <a:gs pos="36000">
                  <a:srgbClr val="9B6BF2">
                    <a:alpha val="9803"/>
                  </a:srgbClr>
                </a:gs>
                <a:gs pos="75000">
                  <a:srgbClr val="9B6BF2">
                    <a:alpha val="0"/>
                  </a:srgbClr>
                </a:gs>
                <a:gs pos="100000">
                  <a:srgbClr val="9B6BF2">
                    <a:alpha val="0"/>
                  </a:srgb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17;p19"/>
            <p:cNvSpPr/>
            <p:nvPr/>
          </p:nvSpPr>
          <p:spPr>
            <a:xfrm rot="-589932">
              <a:off x="6359946" y="179029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 extrusionOk="0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lt1">
                <a:alpha val="2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18;p19"/>
            <p:cNvSpPr/>
            <p:nvPr/>
          </p:nvSpPr>
          <p:spPr>
            <a:xfrm>
              <a:off x="485023" y="1856450"/>
              <a:ext cx="8173954" cy="4535226"/>
            </a:xfrm>
            <a:custGeom>
              <a:avLst/>
              <a:gdLst/>
              <a:ahLst/>
              <a:cxnLst/>
              <a:rect l="l" t="t" r="r" b="b"/>
              <a:pathLst>
                <a:path w="4960" h="2752" extrusionOk="0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</p:sp>
        <p:sp>
          <p:nvSpPr>
            <p:cNvPr id="19" name="Google Shape;19;p19"/>
            <p:cNvSpPr/>
            <p:nvPr/>
          </p:nvSpPr>
          <p:spPr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l" t="t" r="r" b="b"/>
              <a:pathLst>
                <a:path w="5760" h="4320" extrusionOk="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</p:sp>
      </p:grpSp>
      <p:sp>
        <p:nvSpPr>
          <p:cNvPr id="20" name="Google Shape;20;p19"/>
          <p:cNvSpPr txBox="1">
            <a:spLocks noGrp="1"/>
          </p:cNvSpPr>
          <p:nvPr>
            <p:ph type="title"/>
          </p:nvPr>
        </p:nvSpPr>
        <p:spPr>
          <a:xfrm>
            <a:off x="938643" y="927100"/>
            <a:ext cx="6874032" cy="7098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entury Gothic"/>
              <a:buNone/>
              <a:defRPr sz="32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21" name="Google Shape;21;p19"/>
          <p:cNvSpPr txBox="1">
            <a:spLocks noGrp="1"/>
          </p:cNvSpPr>
          <p:nvPr>
            <p:ph type="body" idx="1"/>
          </p:nvPr>
        </p:nvSpPr>
        <p:spPr>
          <a:xfrm>
            <a:off x="936414" y="2489200"/>
            <a:ext cx="6874032" cy="353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32004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►"/>
              <a:defRPr sz="18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914400" marR="0" lvl="1" indent="-30988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280"/>
              <a:buFont typeface="Noto Sans Symbols"/>
              <a:buChar char="►"/>
              <a:defRPr sz="16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1371600" marR="0" lvl="2" indent="-299719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Char char="►"/>
              <a:defRPr sz="14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1828800" marR="0" lvl="3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2286000" marR="0" lvl="4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2743200" marR="0" lvl="5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3200400" marR="0" lvl="6" indent="-28956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3657600" marR="0" lvl="7" indent="-289559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4114800" marR="0" lvl="8" indent="-289559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960"/>
              <a:buFont typeface="Noto Sans Symbols"/>
              <a:buChar char="►"/>
              <a:defRPr sz="1200" b="0" i="0" u="none" strike="noStrike" cap="none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22" name="Google Shape;22;p19"/>
          <p:cNvSpPr txBox="1">
            <a:spLocks noGrp="1"/>
          </p:cNvSpPr>
          <p:nvPr>
            <p:ph type="dt" idx="10"/>
          </p:nvPr>
        </p:nvSpPr>
        <p:spPr>
          <a:xfrm>
            <a:off x="8205647" y="6365499"/>
            <a:ext cx="1073149" cy="2286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1" i="0" u="none" strike="noStrike" cap="none">
                <a:solidFill>
                  <a:schemeClr val="accen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23" name="Google Shape;23;p19"/>
          <p:cNvSpPr txBox="1">
            <a:spLocks noGrp="1"/>
          </p:cNvSpPr>
          <p:nvPr>
            <p:ph type="ftr" idx="11"/>
          </p:nvPr>
        </p:nvSpPr>
        <p:spPr>
          <a:xfrm>
            <a:off x="640080" y="6365497"/>
            <a:ext cx="4181445" cy="228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900" b="1" i="0" u="none" strike="noStrike" cap="none">
                <a:solidFill>
                  <a:schemeClr val="accen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endParaRPr/>
          </a:p>
        </p:txBody>
      </p:sp>
      <p:sp>
        <p:nvSpPr>
          <p:cNvPr id="24" name="Google Shape;24;p19"/>
          <p:cNvSpPr/>
          <p:nvPr/>
        </p:nvSpPr>
        <p:spPr>
          <a:xfrm>
            <a:off x="8391114" y="0"/>
            <a:ext cx="742950" cy="1099458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38100" dist="25400" dir="5400000" rotWithShape="0">
              <a:srgbClr val="000000">
                <a:alpha val="44705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" name="Google Shape;25;p19"/>
          <p:cNvSpPr txBox="1">
            <a:spLocks noGrp="1"/>
          </p:cNvSpPr>
          <p:nvPr>
            <p:ph type="sldNum" idx="12"/>
          </p:nvPr>
        </p:nvSpPr>
        <p:spPr>
          <a:xfrm>
            <a:off x="8318501" y="295731"/>
            <a:ext cx="857250" cy="7676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marR="0" lvl="0" indent="0" algn="ctr" rtl="0">
              <a:spcBef>
                <a:spcPts val="0"/>
              </a:spcBef>
              <a:buNone/>
              <a:defRPr sz="28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1pPr>
            <a:lvl2pPr marL="0" marR="0" lvl="1" indent="0" algn="ctr" rtl="0">
              <a:spcBef>
                <a:spcPts val="0"/>
              </a:spcBef>
              <a:buNone/>
              <a:defRPr sz="28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2pPr>
            <a:lvl3pPr marL="0" marR="0" lvl="2" indent="0" algn="ctr" rtl="0">
              <a:spcBef>
                <a:spcPts val="0"/>
              </a:spcBef>
              <a:buNone/>
              <a:defRPr sz="28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3pPr>
            <a:lvl4pPr marL="0" marR="0" lvl="3" indent="0" algn="ctr" rtl="0">
              <a:spcBef>
                <a:spcPts val="0"/>
              </a:spcBef>
              <a:buNone/>
              <a:defRPr sz="28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4pPr>
            <a:lvl5pPr marL="0" marR="0" lvl="4" indent="0" algn="ctr" rtl="0">
              <a:spcBef>
                <a:spcPts val="0"/>
              </a:spcBef>
              <a:buNone/>
              <a:defRPr sz="28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5pPr>
            <a:lvl6pPr marL="0" marR="0" lvl="5" indent="0" algn="ctr" rtl="0">
              <a:spcBef>
                <a:spcPts val="0"/>
              </a:spcBef>
              <a:buNone/>
              <a:defRPr sz="28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6pPr>
            <a:lvl7pPr marL="0" marR="0" lvl="6" indent="0" algn="ctr" rtl="0">
              <a:spcBef>
                <a:spcPts val="0"/>
              </a:spcBef>
              <a:buNone/>
              <a:defRPr sz="28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7pPr>
            <a:lvl8pPr marL="0" marR="0" lvl="7" indent="0" algn="ctr" rtl="0">
              <a:spcBef>
                <a:spcPts val="0"/>
              </a:spcBef>
              <a:buNone/>
              <a:defRPr sz="28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8pPr>
            <a:lvl9pPr marL="0" marR="0" lvl="8" indent="0" algn="ctr" rtl="0">
              <a:spcBef>
                <a:spcPts val="0"/>
              </a:spcBef>
              <a:buNone/>
              <a:defRPr sz="2800" b="0" i="0" u="none" strike="noStrike" cap="none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3.xml"/><Relationship Id="rId1" Type="http://schemas.openxmlformats.org/officeDocument/2006/relationships/video" Target="https://www.youtube.com/embed/XLnAt8p0qVs?feature=oembed" TargetMode="External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9.jpg"/><Relationship Id="rId4" Type="http://schemas.openxmlformats.org/officeDocument/2006/relationships/image" Target="../media/image8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Relationship Id="rId4" Type="http://schemas.openxmlformats.org/officeDocument/2006/relationships/hyperlink" Target="https://rockuk.org/centres/frontier-centre/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openxmlformats.org/officeDocument/2006/relationships/image" Target="../media/image16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2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1" name="Google Shape;261;p1"/>
          <p:cNvPicPr preferRelativeResize="0"/>
          <p:nvPr/>
        </p:nvPicPr>
        <p:blipFill rotWithShape="1">
          <a:blip r:embed="rId3">
            <a:alphaModFix/>
          </a:blip>
          <a:srcRect l="2409" t="23066" r="1972" b="22173"/>
          <a:stretch/>
        </p:blipFill>
        <p:spPr>
          <a:xfrm>
            <a:off x="2060" y="0"/>
            <a:ext cx="9903940" cy="3190461"/>
          </a:xfrm>
          <a:prstGeom prst="rect">
            <a:avLst/>
          </a:prstGeom>
          <a:noFill/>
          <a:ln>
            <a:noFill/>
          </a:ln>
        </p:spPr>
      </p:pic>
      <p:sp>
        <p:nvSpPr>
          <p:cNvPr id="262" name="Google Shape;262;p1"/>
          <p:cNvSpPr/>
          <p:nvPr/>
        </p:nvSpPr>
        <p:spPr>
          <a:xfrm>
            <a:off x="0" y="3218171"/>
            <a:ext cx="9906000" cy="3667539"/>
          </a:xfrm>
          <a:prstGeom prst="rect">
            <a:avLst/>
          </a:prstGeom>
          <a:solidFill>
            <a:srgbClr val="7F4E9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263" name="Google Shape;263;p1"/>
          <p:cNvPicPr preferRelativeResize="0"/>
          <p:nvPr/>
        </p:nvPicPr>
        <p:blipFill rotWithShape="1">
          <a:blip r:embed="rId4">
            <a:alphaModFix/>
          </a:blip>
          <a:srcRect l="78662" t="37871" r="11906" b="43400"/>
          <a:stretch/>
        </p:blipFill>
        <p:spPr>
          <a:xfrm>
            <a:off x="8647043" y="5516217"/>
            <a:ext cx="934279" cy="1043609"/>
          </a:xfrm>
          <a:prstGeom prst="rect">
            <a:avLst/>
          </a:prstGeom>
          <a:noFill/>
          <a:ln>
            <a:noFill/>
          </a:ln>
        </p:spPr>
      </p:pic>
      <p:sp>
        <p:nvSpPr>
          <p:cNvPr id="264" name="Google Shape;264;p1"/>
          <p:cNvSpPr/>
          <p:nvPr/>
        </p:nvSpPr>
        <p:spPr>
          <a:xfrm>
            <a:off x="94422" y="3245881"/>
            <a:ext cx="8458200" cy="3667539"/>
          </a:xfrm>
          <a:prstGeom prst="rect">
            <a:avLst/>
          </a:prstGeom>
          <a:solidFill>
            <a:srgbClr val="7F4E9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4000" b="0" i="0" u="none" strike="noStrike" cap="none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Baston CE Primary </a:t>
            </a:r>
            <a:endParaRPr dirty="0"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 b="0" i="0" u="none" strike="noStrike" cap="none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Tuesday 5</a:t>
            </a:r>
            <a:r>
              <a:rPr lang="en-GB" sz="2800" b="0" i="0" u="none" strike="noStrike" cap="none" baseline="30000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th</a:t>
            </a:r>
            <a:r>
              <a:rPr lang="en-GB" sz="2800" b="0" i="0" u="none" strike="noStrike" cap="none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May – Wednesday 6</a:t>
            </a:r>
            <a:r>
              <a:rPr lang="en-GB" sz="2800" b="0" i="0" u="none" strike="noStrike" cap="none" baseline="30000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th</a:t>
            </a:r>
            <a:r>
              <a:rPr lang="en-GB" sz="2800" b="0" i="0" u="none" strike="noStrike" cap="none" dirty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 May 2026</a:t>
            </a:r>
            <a:endParaRPr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2"/>
          <p:cNvSpPr txBox="1">
            <a:spLocks noGrp="1"/>
          </p:cNvSpPr>
          <p:nvPr>
            <p:ph type="title"/>
          </p:nvPr>
        </p:nvSpPr>
        <p:spPr>
          <a:xfrm>
            <a:off x="938134" y="927099"/>
            <a:ext cx="6872311" cy="7098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entury Gothic"/>
              <a:buNone/>
            </a:pPr>
            <a:r>
              <a:rPr lang="en-GB"/>
              <a:t>Your adventure starts here!</a:t>
            </a:r>
            <a:endParaRPr/>
          </a:p>
        </p:txBody>
      </p:sp>
      <p:pic>
        <p:nvPicPr>
          <p:cNvPr id="270" name="Google Shape;270;p2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1724770" y="2489200"/>
            <a:ext cx="5297585" cy="35306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p3"/>
          <p:cNvSpPr txBox="1">
            <a:spLocks noGrp="1"/>
          </p:cNvSpPr>
          <p:nvPr>
            <p:ph type="title"/>
          </p:nvPr>
        </p:nvSpPr>
        <p:spPr>
          <a:xfrm>
            <a:off x="938643" y="927100"/>
            <a:ext cx="6874032" cy="7098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entury Gothic"/>
              <a:buNone/>
            </a:pPr>
            <a:r>
              <a:rPr lang="en-GB"/>
              <a:t>Where are we going?</a:t>
            </a:r>
            <a:endParaRPr/>
          </a:p>
        </p:txBody>
      </p:sp>
      <p:pic>
        <p:nvPicPr>
          <p:cNvPr id="276" name="Google Shape;276;p3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775501" y="2366883"/>
            <a:ext cx="4177499" cy="4325464"/>
          </a:xfrm>
          <a:prstGeom prst="rect">
            <a:avLst/>
          </a:prstGeom>
          <a:noFill/>
          <a:ln>
            <a:noFill/>
          </a:ln>
        </p:spPr>
      </p:pic>
      <p:sp>
        <p:nvSpPr>
          <p:cNvPr id="277" name="Google Shape;277;p3"/>
          <p:cNvSpPr txBox="1">
            <a:spLocks noGrp="1"/>
          </p:cNvSpPr>
          <p:nvPr>
            <p:ph type="body" idx="2"/>
          </p:nvPr>
        </p:nvSpPr>
        <p:spPr>
          <a:xfrm>
            <a:off x="5300870" y="2366883"/>
            <a:ext cx="3699700" cy="432546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10000"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440"/>
              <a:buNone/>
            </a:pPr>
            <a:r>
              <a:rPr lang="en-GB"/>
              <a:t>ROCK UK</a:t>
            </a:r>
            <a:endParaRPr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rPr lang="en-GB"/>
              <a:t>Frontier Centre</a:t>
            </a:r>
            <a:endParaRPr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rPr lang="en-GB"/>
              <a:t>Addington Road</a:t>
            </a:r>
            <a:endParaRPr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rPr lang="en-GB"/>
              <a:t>Irthlingborough</a:t>
            </a:r>
            <a:endParaRPr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rPr lang="en-GB"/>
              <a:t>Northants</a:t>
            </a:r>
            <a:endParaRPr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rPr lang="en-GB"/>
              <a:t>NN9 5UH</a:t>
            </a:r>
            <a:endParaRPr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endParaRPr/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1440"/>
              <a:buChar char="►"/>
            </a:pPr>
            <a:r>
              <a:rPr lang="en-GB"/>
              <a:t>Approximately 1 hour – 1 ½ hours bus journey </a:t>
            </a:r>
            <a:endParaRPr/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1440"/>
              <a:buChar char="►"/>
            </a:pPr>
            <a:r>
              <a:rPr lang="en-GB"/>
              <a:t>If your child suffers from travel sickness, please let us know.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2" name="Google Shape;282;p4"/>
          <p:cNvSpPr txBox="1">
            <a:spLocks noGrp="1"/>
          </p:cNvSpPr>
          <p:nvPr>
            <p:ph type="title"/>
          </p:nvPr>
        </p:nvSpPr>
        <p:spPr>
          <a:xfrm>
            <a:off x="938643" y="927100"/>
            <a:ext cx="6874032" cy="7098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entury Gothic"/>
              <a:buNone/>
            </a:pPr>
            <a:r>
              <a:rPr lang="en-GB"/>
              <a:t>Rock UK The Frontier Centre</a:t>
            </a:r>
            <a:endParaRPr/>
          </a:p>
        </p:txBody>
      </p:sp>
      <p:sp>
        <p:nvSpPr>
          <p:cNvPr id="284" name="Google Shape;284;p4"/>
          <p:cNvSpPr/>
          <p:nvPr/>
        </p:nvSpPr>
        <p:spPr>
          <a:xfrm>
            <a:off x="52299" y="6423194"/>
            <a:ext cx="490070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b="0" i="0" u="none" strike="noStrike" cap="none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https://rockuk.org/centres/frontier-centre/</a:t>
            </a:r>
            <a:endParaRPr/>
          </a:p>
        </p:txBody>
      </p:sp>
      <p:pic>
        <p:nvPicPr>
          <p:cNvPr id="2" name="Online Media 1" title="Rock UK Frontier Centre">
            <a:hlinkClick r:id="" action="ppaction://media"/>
            <a:extLst>
              <a:ext uri="{FF2B5EF4-FFF2-40B4-BE49-F238E27FC236}">
                <a16:creationId xmlns:a16="http://schemas.microsoft.com/office/drawing/2014/main" id="{34D343DC-E21E-22AB-BBB3-663D1AFE81CA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1934917" y="2324669"/>
            <a:ext cx="6036165" cy="34108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8" name="Google Shape;298;p5" descr="DSCF337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 rot="218135">
            <a:off x="6405953" y="1388142"/>
            <a:ext cx="3176297" cy="2381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299" name="Google Shape;299;p5" descr="Q:\Photo Gallery\Frontier photos\Frontier Helicopter July 08\email mark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-288991">
            <a:off x="103542" y="1663833"/>
            <a:ext cx="3967573" cy="2633181"/>
          </a:xfrm>
          <a:prstGeom prst="rect">
            <a:avLst/>
          </a:prstGeom>
          <a:noFill/>
          <a:ln>
            <a:noFill/>
          </a:ln>
        </p:spPr>
      </p:pic>
      <p:pic>
        <p:nvPicPr>
          <p:cNvPr id="300" name="Google Shape;300;p5" descr="20080416035.jp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760449" y="2578767"/>
            <a:ext cx="3421800" cy="2277233"/>
          </a:xfrm>
          <a:prstGeom prst="rect">
            <a:avLst/>
          </a:prstGeom>
          <a:noFill/>
          <a:ln>
            <a:noFill/>
          </a:ln>
        </p:spPr>
      </p:pic>
      <p:sp>
        <p:nvSpPr>
          <p:cNvPr id="301" name="Google Shape;301;p5"/>
          <p:cNvSpPr txBox="1"/>
          <p:nvPr/>
        </p:nvSpPr>
        <p:spPr>
          <a:xfrm>
            <a:off x="938643" y="927100"/>
            <a:ext cx="6874032" cy="7098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entury Gothic"/>
              <a:buNone/>
            </a:pPr>
            <a:r>
              <a:rPr lang="en-GB" sz="3200" b="0" i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ROCK UK The Frontier Centre</a:t>
            </a:r>
            <a:endParaRPr sz="3200" b="0" i="0">
              <a:solidFill>
                <a:schemeClr val="lt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02" name="Google Shape;302;p5"/>
          <p:cNvSpPr txBox="1"/>
          <p:nvPr/>
        </p:nvSpPr>
        <p:spPr>
          <a:xfrm>
            <a:off x="312638" y="4889624"/>
            <a:ext cx="9341914" cy="102222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lnSpcReduction="10000"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Char char="►"/>
            </a:pPr>
            <a:r>
              <a:rPr lang="en-GB" sz="1400" b="0" i="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Frontier Centre holds a current Learning Outside the Classroom (LOTC) badge which is an industry kite mark held by quality activity centre’s for quality.</a:t>
            </a:r>
            <a:endParaRPr dirty="0"/>
          </a:p>
          <a:p>
            <a:pPr marL="342900" marR="0" lvl="0" indent="-3429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Char char="►"/>
            </a:pPr>
            <a:r>
              <a:rPr lang="en-GB" sz="1400" b="0" i="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Frontier Centre also hold an AALA certificate which shows that they adhere to Health and Safety standards and have passed the required inspections.</a:t>
            </a:r>
            <a:endParaRPr dirty="0"/>
          </a:p>
          <a:p>
            <a:pPr marL="342900" marR="0" lvl="0" indent="-251459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None/>
            </a:pPr>
            <a:endParaRPr sz="1800" b="0" i="0" dirty="0">
              <a:solidFill>
                <a:srgbClr val="3F3F3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p6"/>
          <p:cNvSpPr txBox="1">
            <a:spLocks noGrp="1"/>
          </p:cNvSpPr>
          <p:nvPr>
            <p:ph type="title"/>
          </p:nvPr>
        </p:nvSpPr>
        <p:spPr>
          <a:xfrm>
            <a:off x="938643" y="927100"/>
            <a:ext cx="6874032" cy="7098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entury Gothic"/>
              <a:buNone/>
            </a:pPr>
            <a:r>
              <a:rPr lang="en-GB"/>
              <a:t>Rock UK The Frontier Centre</a:t>
            </a:r>
            <a:endParaRPr/>
          </a:p>
        </p:txBody>
      </p:sp>
      <p:pic>
        <p:nvPicPr>
          <p:cNvPr id="308" name="Google Shape;308;p6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938643" y="2290544"/>
            <a:ext cx="3605542" cy="4448025"/>
          </a:xfrm>
          <a:prstGeom prst="rect">
            <a:avLst/>
          </a:prstGeom>
          <a:noFill/>
          <a:ln>
            <a:noFill/>
          </a:ln>
        </p:spPr>
      </p:pic>
      <p:sp>
        <p:nvSpPr>
          <p:cNvPr id="309" name="Google Shape;309;p6"/>
          <p:cNvSpPr txBox="1">
            <a:spLocks noGrp="1"/>
          </p:cNvSpPr>
          <p:nvPr>
            <p:ph type="body" idx="2"/>
          </p:nvPr>
        </p:nvSpPr>
        <p:spPr>
          <a:xfrm>
            <a:off x="4953000" y="2926649"/>
            <a:ext cx="4389783" cy="25041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SzPts val="1440"/>
              <a:buChar char="►"/>
            </a:pPr>
            <a:r>
              <a:rPr lang="en-GB" dirty="0">
                <a:solidFill>
                  <a:schemeClr val="dk1"/>
                </a:solidFill>
              </a:rPr>
              <a:t>We will be staying in the Ash lodge</a:t>
            </a:r>
            <a:endParaRPr dirty="0"/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1440"/>
              <a:buChar char="►"/>
            </a:pPr>
            <a:r>
              <a:rPr lang="en-GB" dirty="0">
                <a:solidFill>
                  <a:schemeClr val="dk1"/>
                </a:solidFill>
              </a:rPr>
              <a:t>Please do take a look at the website to find out more. </a:t>
            </a:r>
            <a:endParaRPr dirty="0"/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1440"/>
              <a:buChar char="►"/>
            </a:pPr>
            <a:r>
              <a:rPr lang="en-GB" u="sng" dirty="0">
                <a:solidFill>
                  <a:schemeClr val="dk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https://rockuk.org/centres/frontier-centre/</a:t>
            </a:r>
            <a:endParaRPr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endParaRPr dirty="0">
              <a:solidFill>
                <a:schemeClr val="dk1"/>
              </a:solidFill>
            </a:endParaRPr>
          </a:p>
          <a:p>
            <a:pPr marL="342900" lvl="0" indent="-251459" algn="l" rtl="0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endParaRPr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Google Shape;314;p7"/>
          <p:cNvSpPr txBox="1">
            <a:spLocks noGrp="1"/>
          </p:cNvSpPr>
          <p:nvPr>
            <p:ph type="title"/>
          </p:nvPr>
        </p:nvSpPr>
        <p:spPr>
          <a:xfrm>
            <a:off x="938643" y="927100"/>
            <a:ext cx="6874032" cy="7098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entury Gothic"/>
              <a:buNone/>
            </a:pPr>
            <a:r>
              <a:rPr lang="en-GB"/>
              <a:t>Rock UK The Frontier Centre</a:t>
            </a:r>
            <a:endParaRPr/>
          </a:p>
        </p:txBody>
      </p:sp>
      <p:pic>
        <p:nvPicPr>
          <p:cNvPr id="315" name="Google Shape;315;p7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477618" y="2381250"/>
            <a:ext cx="7162800" cy="4476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0" name="Google Shape;320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43340" y="2259242"/>
            <a:ext cx="6467060" cy="4311373"/>
          </a:xfrm>
          <a:prstGeom prst="rect">
            <a:avLst/>
          </a:prstGeom>
          <a:noFill/>
          <a:ln>
            <a:noFill/>
          </a:ln>
        </p:spPr>
      </p:pic>
      <p:sp>
        <p:nvSpPr>
          <p:cNvPr id="321" name="Google Shape;321;p8"/>
          <p:cNvSpPr txBox="1"/>
          <p:nvPr/>
        </p:nvSpPr>
        <p:spPr>
          <a:xfrm>
            <a:off x="7142922" y="2259242"/>
            <a:ext cx="2451652" cy="409607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►"/>
            </a:pPr>
            <a:r>
              <a:rPr lang="en-GB" sz="18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Separate bedrooms for boys and girls. </a:t>
            </a:r>
            <a:endParaRPr dirty="0"/>
          </a:p>
          <a:p>
            <a:pPr marL="342900" marR="0" lvl="0" indent="-3429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►"/>
            </a:pPr>
            <a:r>
              <a:rPr lang="en-GB" sz="18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Bedrooms of 2, 4 or 5 children.</a:t>
            </a:r>
            <a:endParaRPr dirty="0"/>
          </a:p>
          <a:p>
            <a:pPr marL="342900" marR="0" lvl="0" indent="-3429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►"/>
            </a:pPr>
            <a:r>
              <a:rPr lang="en-GB" sz="180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All bedrooms have an en-suite bathroom</a:t>
            </a:r>
            <a:r>
              <a:rPr lang="en-GB" sz="1800" dirty="0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.</a:t>
            </a:r>
            <a:endParaRPr dirty="0"/>
          </a:p>
          <a:p>
            <a:pPr marL="342900" marR="0" lvl="0" indent="-3429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►"/>
            </a:pPr>
            <a:r>
              <a:rPr lang="en-GB" sz="1800" dirty="0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The children will be asked to make their own beds and keep their bedroom tidy!</a:t>
            </a:r>
            <a:endParaRPr dirty="0"/>
          </a:p>
        </p:txBody>
      </p:sp>
      <p:sp>
        <p:nvSpPr>
          <p:cNvPr id="322" name="Google Shape;322;p8"/>
          <p:cNvSpPr txBox="1"/>
          <p:nvPr/>
        </p:nvSpPr>
        <p:spPr>
          <a:xfrm>
            <a:off x="938643" y="927100"/>
            <a:ext cx="6874032" cy="7098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entury Gothic"/>
              <a:buNone/>
            </a:pPr>
            <a:r>
              <a:rPr lang="en-GB" sz="3200" b="0" i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The Bedrooms</a:t>
            </a:r>
            <a:endParaRPr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Google Shape;327;p9"/>
          <p:cNvSpPr txBox="1">
            <a:spLocks noGrp="1"/>
          </p:cNvSpPr>
          <p:nvPr>
            <p:ph type="title"/>
          </p:nvPr>
        </p:nvSpPr>
        <p:spPr>
          <a:xfrm>
            <a:off x="938643" y="927100"/>
            <a:ext cx="6874032" cy="7098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entury Gothic"/>
              <a:buNone/>
            </a:pPr>
            <a:r>
              <a:rPr lang="en-GB"/>
              <a:t>Rock UK The Frontier Centre</a:t>
            </a:r>
            <a:endParaRPr/>
          </a:p>
        </p:txBody>
      </p:sp>
      <p:sp>
        <p:nvSpPr>
          <p:cNvPr id="328" name="Google Shape;328;p9"/>
          <p:cNvSpPr txBox="1"/>
          <p:nvPr/>
        </p:nvSpPr>
        <p:spPr>
          <a:xfrm>
            <a:off x="6149527" y="2673815"/>
            <a:ext cx="3756473" cy="288634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►"/>
            </a:pPr>
            <a:r>
              <a:rPr lang="en-GB" sz="1800" b="0" i="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We will ask your child to tell us the names of three children that they would like to share a room with. </a:t>
            </a:r>
            <a:endParaRPr dirty="0"/>
          </a:p>
          <a:p>
            <a:pPr marL="0" marR="0" lvl="0" indent="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None/>
            </a:pPr>
            <a:endParaRPr sz="1800" b="0" i="0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342900" marR="0" lvl="0" indent="-3429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Char char="►"/>
            </a:pPr>
            <a:r>
              <a:rPr lang="en-GB" sz="1800" b="0" i="0" dirty="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We will endeavour to ensure your child shares a room with at least one of these children. </a:t>
            </a:r>
            <a:endParaRPr dirty="0"/>
          </a:p>
          <a:p>
            <a:pPr marL="342900" marR="0" lvl="0" indent="-251459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None/>
            </a:pPr>
            <a:endParaRPr sz="1800" b="0" i="0" dirty="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  <a:p>
            <a:pPr marL="342900" marR="0" lvl="0" indent="-251459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None/>
            </a:pPr>
            <a:endParaRPr sz="1800" b="0" i="0" dirty="0">
              <a:solidFill>
                <a:srgbClr val="3F3F3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7F4C79-3BC7-3213-7F38-FCE9436EB9A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2531333"/>
            <a:ext cx="5884606" cy="4326667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5" name="Google Shape;335;p10"/>
          <p:cNvSpPr txBox="1">
            <a:spLocks noGrp="1"/>
          </p:cNvSpPr>
          <p:nvPr>
            <p:ph type="title"/>
          </p:nvPr>
        </p:nvSpPr>
        <p:spPr>
          <a:xfrm>
            <a:off x="938134" y="927099"/>
            <a:ext cx="6872311" cy="7098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entury Gothic"/>
              <a:buNone/>
            </a:pPr>
            <a:r>
              <a:rPr lang="en-GB"/>
              <a:t>Activities</a:t>
            </a:r>
            <a:endParaRPr/>
          </a:p>
        </p:txBody>
      </p:sp>
      <p:sp>
        <p:nvSpPr>
          <p:cNvPr id="336" name="Google Shape;336;p10"/>
          <p:cNvSpPr txBox="1">
            <a:spLocks noGrp="1"/>
          </p:cNvSpPr>
          <p:nvPr>
            <p:ph type="body" idx="1"/>
          </p:nvPr>
        </p:nvSpPr>
        <p:spPr>
          <a:xfrm>
            <a:off x="523219" y="2166176"/>
            <a:ext cx="4912347" cy="44466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SzPts val="1440"/>
              <a:buChar char="►"/>
            </a:pPr>
            <a:r>
              <a:rPr lang="en-GB" dirty="0">
                <a:solidFill>
                  <a:schemeClr val="dk1"/>
                </a:solidFill>
              </a:rPr>
              <a:t>During our time at Rock UK, we will take part in a variety of activities. </a:t>
            </a:r>
            <a:endParaRPr dirty="0"/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1440"/>
              <a:buChar char="►"/>
            </a:pPr>
            <a:r>
              <a:rPr lang="en-GB" dirty="0">
                <a:solidFill>
                  <a:schemeClr val="dk1"/>
                </a:solidFill>
              </a:rPr>
              <a:t>These aim to give every child a real taste of adventure whilst teaching important lessons such as: </a:t>
            </a:r>
            <a:endParaRPr dirty="0"/>
          </a:p>
          <a:p>
            <a:pPr marL="685800" lvl="1" indent="-283464" algn="l" rtl="0">
              <a:spcBef>
                <a:spcPts val="1000"/>
              </a:spcBef>
              <a:spcAft>
                <a:spcPts val="0"/>
              </a:spcAft>
              <a:buSzPts val="1440"/>
              <a:buChar char="►"/>
            </a:pPr>
            <a:r>
              <a:rPr lang="en-GB" sz="1800" dirty="0">
                <a:solidFill>
                  <a:schemeClr val="dk1"/>
                </a:solidFill>
              </a:rPr>
              <a:t>leadership skills, </a:t>
            </a:r>
            <a:endParaRPr dirty="0"/>
          </a:p>
          <a:p>
            <a:pPr marL="685800" lvl="1" indent="-283464" algn="l" rtl="0">
              <a:spcBef>
                <a:spcPts val="1000"/>
              </a:spcBef>
              <a:spcAft>
                <a:spcPts val="0"/>
              </a:spcAft>
              <a:buSzPts val="1440"/>
              <a:buChar char="►"/>
            </a:pPr>
            <a:r>
              <a:rPr lang="en-GB" sz="1800" dirty="0">
                <a:solidFill>
                  <a:schemeClr val="dk1"/>
                </a:solidFill>
              </a:rPr>
              <a:t>environmental awareness, </a:t>
            </a:r>
            <a:endParaRPr dirty="0"/>
          </a:p>
          <a:p>
            <a:pPr marL="685800" lvl="1" indent="-283464" algn="l" rtl="0">
              <a:spcBef>
                <a:spcPts val="1000"/>
              </a:spcBef>
              <a:spcAft>
                <a:spcPts val="0"/>
              </a:spcAft>
              <a:buSzPts val="1440"/>
              <a:buChar char="►"/>
            </a:pPr>
            <a:r>
              <a:rPr lang="en-GB" sz="1800" dirty="0">
                <a:solidFill>
                  <a:schemeClr val="dk1"/>
                </a:solidFill>
              </a:rPr>
              <a:t>personal responsibility, and </a:t>
            </a:r>
            <a:endParaRPr dirty="0"/>
          </a:p>
          <a:p>
            <a:pPr marL="685800" lvl="1" indent="-283464" algn="l" rtl="0">
              <a:spcBef>
                <a:spcPts val="1000"/>
              </a:spcBef>
              <a:spcAft>
                <a:spcPts val="0"/>
              </a:spcAft>
              <a:buSzPts val="1440"/>
              <a:buChar char="►"/>
            </a:pPr>
            <a:r>
              <a:rPr lang="en-GB" sz="1800" dirty="0">
                <a:solidFill>
                  <a:schemeClr val="dk1"/>
                </a:solidFill>
              </a:rPr>
              <a:t>teamwork.</a:t>
            </a:r>
            <a:endParaRPr dirty="0"/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ts val="1440"/>
              <a:buChar char="►"/>
            </a:pPr>
            <a:r>
              <a:rPr lang="en-GB" dirty="0">
                <a:solidFill>
                  <a:schemeClr val="dk1"/>
                </a:solidFill>
              </a:rPr>
              <a:t>You will find more details on the type of activities on the website.</a:t>
            </a:r>
            <a:endParaRPr dirty="0"/>
          </a:p>
        </p:txBody>
      </p:sp>
      <p:pic>
        <p:nvPicPr>
          <p:cNvPr id="337" name="Google Shape;337;p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435566" y="2166176"/>
            <a:ext cx="3947215" cy="444665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" name="Google Shape;343;p11"/>
          <p:cNvSpPr txBox="1">
            <a:spLocks noGrp="1"/>
          </p:cNvSpPr>
          <p:nvPr>
            <p:ph type="title"/>
          </p:nvPr>
        </p:nvSpPr>
        <p:spPr>
          <a:xfrm>
            <a:off x="938134" y="927099"/>
            <a:ext cx="6872311" cy="7098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entury Gothic"/>
              <a:buNone/>
            </a:pPr>
            <a:r>
              <a:rPr lang="en-GB"/>
              <a:t>Activities</a:t>
            </a:r>
            <a:endParaRPr/>
          </a:p>
        </p:txBody>
      </p:sp>
      <p:sp>
        <p:nvSpPr>
          <p:cNvPr id="344" name="Google Shape;344;p11"/>
          <p:cNvSpPr txBox="1">
            <a:spLocks noGrp="1"/>
          </p:cNvSpPr>
          <p:nvPr>
            <p:ph type="body" idx="1"/>
          </p:nvPr>
        </p:nvSpPr>
        <p:spPr>
          <a:xfrm>
            <a:off x="523219" y="2166176"/>
            <a:ext cx="4912347" cy="444665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SzPts val="1440"/>
              <a:buNone/>
            </a:pPr>
            <a:r>
              <a:rPr lang="en-GB" dirty="0">
                <a:solidFill>
                  <a:schemeClr val="dk1"/>
                </a:solidFill>
              </a:rPr>
              <a:t>Activities may include;</a:t>
            </a:r>
            <a:endParaRPr dirty="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endParaRPr dirty="0">
              <a:solidFill>
                <a:schemeClr val="dk1"/>
              </a:solidFill>
            </a:endParaRPr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rPr lang="en-GB" dirty="0">
                <a:solidFill>
                  <a:schemeClr val="dk1"/>
                </a:solidFill>
              </a:rPr>
              <a:t>•	Indoor climbing wall</a:t>
            </a:r>
            <a:endParaRPr dirty="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rPr lang="en-GB" dirty="0">
                <a:solidFill>
                  <a:schemeClr val="dk1"/>
                </a:solidFill>
              </a:rPr>
              <a:t>•	Canoeing</a:t>
            </a:r>
            <a:endParaRPr dirty="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rPr lang="en-GB" dirty="0">
                <a:solidFill>
                  <a:schemeClr val="dk1"/>
                </a:solidFill>
              </a:rPr>
              <a:t>•	Archery</a:t>
            </a:r>
            <a:endParaRPr dirty="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rPr lang="en-GB" dirty="0">
                <a:solidFill>
                  <a:schemeClr val="dk1"/>
                </a:solidFill>
              </a:rPr>
              <a:t>•	Walk the Plank</a:t>
            </a:r>
            <a:endParaRPr dirty="0"/>
          </a:p>
          <a:p>
            <a:pPr marL="0" lvl="0" indent="0" algn="l" rtl="0">
              <a:spcBef>
                <a:spcPts val="1000"/>
              </a:spcBef>
              <a:spcAft>
                <a:spcPts val="0"/>
              </a:spcAft>
              <a:buSzPts val="1440"/>
              <a:buNone/>
            </a:pPr>
            <a:r>
              <a:rPr lang="en-GB" dirty="0">
                <a:solidFill>
                  <a:schemeClr val="dk1"/>
                </a:solidFill>
              </a:rPr>
              <a:t>•	Camp fire</a:t>
            </a:r>
            <a:endParaRPr dirty="0"/>
          </a:p>
        </p:txBody>
      </p:sp>
      <p:pic>
        <p:nvPicPr>
          <p:cNvPr id="345" name="Google Shape;345;p1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435566" y="2166176"/>
            <a:ext cx="3947215" cy="444665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" name="Google Shape;350;p12"/>
          <p:cNvSpPr txBox="1">
            <a:spLocks noGrp="1"/>
          </p:cNvSpPr>
          <p:nvPr>
            <p:ph type="body" idx="1"/>
          </p:nvPr>
        </p:nvSpPr>
        <p:spPr>
          <a:xfrm>
            <a:off x="526936" y="2166239"/>
            <a:ext cx="8229600" cy="30527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25000" lnSpcReduction="20000"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0"/>
              </a:spcAft>
              <a:buSzPct val="79999"/>
              <a:buChar char="►"/>
            </a:pPr>
            <a:r>
              <a:rPr lang="en-GB" sz="8000" dirty="0">
                <a:solidFill>
                  <a:schemeClr val="dk1"/>
                </a:solidFill>
              </a:rPr>
              <a:t>Every visitor is given a safety welcome talk on arrival.</a:t>
            </a:r>
            <a:endParaRPr sz="8000" dirty="0">
              <a:solidFill>
                <a:schemeClr val="dk1"/>
              </a:solidFill>
            </a:endParaRPr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ct val="79999"/>
              <a:buChar char="►"/>
            </a:pPr>
            <a:r>
              <a:rPr lang="en-GB" sz="8000" dirty="0">
                <a:solidFill>
                  <a:schemeClr val="dk1"/>
                </a:solidFill>
              </a:rPr>
              <a:t>A member of staff is on duty 24/7 and 25+ staff live on site.</a:t>
            </a:r>
            <a:endParaRPr sz="8000" dirty="0">
              <a:solidFill>
                <a:schemeClr val="dk1"/>
              </a:solidFill>
            </a:endParaRPr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ct val="79999"/>
              <a:buChar char="►"/>
            </a:pPr>
            <a:r>
              <a:rPr lang="en-GB" sz="8000" dirty="0">
                <a:solidFill>
                  <a:schemeClr val="dk1"/>
                </a:solidFill>
              </a:rPr>
              <a:t>All visitors are given a security wristband.</a:t>
            </a:r>
            <a:endParaRPr sz="8000" dirty="0">
              <a:solidFill>
                <a:schemeClr val="dk1"/>
              </a:solidFill>
            </a:endParaRPr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ct val="79999"/>
              <a:buChar char="►"/>
            </a:pPr>
            <a:r>
              <a:rPr lang="en-GB" sz="8000" dirty="0">
                <a:solidFill>
                  <a:schemeClr val="dk1"/>
                </a:solidFill>
              </a:rPr>
              <a:t>All members of staff wear a uniform and have a name badge.</a:t>
            </a:r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ct val="79999"/>
              <a:buChar char="►"/>
            </a:pPr>
            <a:r>
              <a:rPr lang="en-GB" sz="8000" dirty="0">
                <a:solidFill>
                  <a:schemeClr val="dk1"/>
                </a:solidFill>
              </a:rPr>
              <a:t>All instructors are fully trained and all of the team are DBS checked</a:t>
            </a:r>
            <a:endParaRPr sz="8000" dirty="0">
              <a:solidFill>
                <a:schemeClr val="dk1"/>
              </a:solidFill>
            </a:endParaRPr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ct val="79999"/>
              <a:buChar char="►"/>
            </a:pPr>
            <a:r>
              <a:rPr lang="en-GB" sz="8000" dirty="0">
                <a:solidFill>
                  <a:schemeClr val="dk1"/>
                </a:solidFill>
              </a:rPr>
              <a:t>Fully fenced site.</a:t>
            </a:r>
            <a:endParaRPr sz="8000" dirty="0">
              <a:solidFill>
                <a:schemeClr val="dk1"/>
              </a:solidFill>
            </a:endParaRPr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ct val="79999"/>
              <a:buChar char="►"/>
            </a:pPr>
            <a:r>
              <a:rPr lang="en-GB" sz="8000" dirty="0">
                <a:solidFill>
                  <a:schemeClr val="dk1"/>
                </a:solidFill>
              </a:rPr>
              <a:t>Integrated fire alarm systems in place around the site.</a:t>
            </a:r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ct val="79999"/>
              <a:buChar char="►"/>
            </a:pPr>
            <a:r>
              <a:rPr lang="en-GB" sz="8000" dirty="0">
                <a:solidFill>
                  <a:schemeClr val="dk1"/>
                </a:solidFill>
              </a:rPr>
              <a:t> All of their centres are licensed by the Adventure Activities Licensing Authority (AALA) and are regularly inspected as part of our internal health and safety audit programme.</a:t>
            </a:r>
          </a:p>
          <a:p>
            <a:pPr marL="342900" lvl="0" indent="-342900" algn="l" rtl="0">
              <a:spcBef>
                <a:spcPts val="1000"/>
              </a:spcBef>
              <a:spcAft>
                <a:spcPts val="0"/>
              </a:spcAft>
              <a:buSzPct val="79999"/>
              <a:buChar char="►"/>
            </a:pPr>
            <a:endParaRPr sz="2400" dirty="0"/>
          </a:p>
          <a:p>
            <a:pPr marL="342900" lvl="0" indent="-320040" algn="l" rtl="0">
              <a:spcBef>
                <a:spcPts val="1000"/>
              </a:spcBef>
              <a:spcAft>
                <a:spcPts val="0"/>
              </a:spcAft>
              <a:buSzPct val="79999"/>
              <a:buNone/>
            </a:pPr>
            <a:endParaRPr sz="1800" dirty="0"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pic>
        <p:nvPicPr>
          <p:cNvPr id="351" name="Google Shape;351;p12" descr="F:\DCIM\100KC813\100_0750.JPG"/>
          <p:cNvPicPr preferRelativeResize="0"/>
          <p:nvPr/>
        </p:nvPicPr>
        <p:blipFill rotWithShape="1">
          <a:blip r:embed="rId3">
            <a:alphaModFix/>
          </a:blip>
          <a:srcRect l="13760" t="13760" r="13760"/>
          <a:stretch/>
        </p:blipFill>
        <p:spPr>
          <a:xfrm>
            <a:off x="7878579" y="161097"/>
            <a:ext cx="1755913" cy="1566949"/>
          </a:xfrm>
          <a:prstGeom prst="rect">
            <a:avLst/>
          </a:prstGeom>
          <a:noFill/>
          <a:ln>
            <a:noFill/>
          </a:ln>
        </p:spPr>
      </p:pic>
      <p:pic>
        <p:nvPicPr>
          <p:cNvPr id="352" name="Google Shape;352;p12" descr="F:\DCIM\100KC813\100_0752.JPG"/>
          <p:cNvPicPr preferRelativeResize="0"/>
          <p:nvPr/>
        </p:nvPicPr>
        <p:blipFill rotWithShape="1">
          <a:blip r:embed="rId4">
            <a:alphaModFix/>
          </a:blip>
          <a:srcRect l="13187" t="28285" b="9938"/>
          <a:stretch/>
        </p:blipFill>
        <p:spPr>
          <a:xfrm>
            <a:off x="3867028" y="6031101"/>
            <a:ext cx="1549416" cy="826899"/>
          </a:xfrm>
          <a:prstGeom prst="rect">
            <a:avLst/>
          </a:prstGeom>
          <a:noFill/>
          <a:ln>
            <a:noFill/>
          </a:ln>
        </p:spPr>
      </p:pic>
      <p:pic>
        <p:nvPicPr>
          <p:cNvPr id="353" name="Google Shape;353;p12" descr="90th logo.pn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598309" y="2856802"/>
            <a:ext cx="1149464" cy="2362200"/>
          </a:xfrm>
          <a:prstGeom prst="rect">
            <a:avLst/>
          </a:prstGeom>
          <a:noFill/>
          <a:ln>
            <a:noFill/>
          </a:ln>
        </p:spPr>
      </p:pic>
      <p:sp>
        <p:nvSpPr>
          <p:cNvPr id="354" name="Google Shape;354;p12"/>
          <p:cNvSpPr txBox="1">
            <a:spLocks noGrp="1"/>
          </p:cNvSpPr>
          <p:nvPr>
            <p:ph type="title"/>
          </p:nvPr>
        </p:nvSpPr>
        <p:spPr>
          <a:xfrm>
            <a:off x="938134" y="927099"/>
            <a:ext cx="6872311" cy="7098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entury Gothic"/>
              <a:buNone/>
            </a:pPr>
            <a:r>
              <a:rPr lang="en-GB"/>
              <a:t>Safety &amp; Security</a:t>
            </a:r>
            <a:endParaRPr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9" name="Google Shape;359;p1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04802" y="2464904"/>
            <a:ext cx="5564256" cy="3709504"/>
          </a:xfrm>
          <a:prstGeom prst="rect">
            <a:avLst/>
          </a:prstGeom>
          <a:noFill/>
          <a:ln>
            <a:noFill/>
          </a:ln>
        </p:spPr>
      </p:pic>
      <p:sp>
        <p:nvSpPr>
          <p:cNvPr id="360" name="Google Shape;360;p13"/>
          <p:cNvSpPr txBox="1"/>
          <p:nvPr/>
        </p:nvSpPr>
        <p:spPr>
          <a:xfrm>
            <a:off x="5869058" y="2203138"/>
            <a:ext cx="3884542" cy="45289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 fontScale="25000" lnSpcReduction="20000"/>
          </a:bodyPr>
          <a:lstStyle/>
          <a:p>
            <a:pPr marL="342900" marR="0" lvl="0" indent="-342900" algn="l" rt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79999"/>
              <a:buFont typeface="Noto Sans Symbols"/>
              <a:buChar char="►"/>
            </a:pPr>
            <a:r>
              <a:rPr lang="en-GB" sz="7200" b="0" i="0" dirty="0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Instructors go through ROCK UK’s own in house Instructor training program during which they undergo training and discipleship and work towards nationally required qualification. </a:t>
            </a:r>
            <a:endParaRPr dirty="0"/>
          </a:p>
          <a:p>
            <a:pPr marL="342900" marR="0" lvl="0" indent="-3429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79999"/>
              <a:buFont typeface="Noto Sans Symbols"/>
              <a:buChar char="►"/>
            </a:pPr>
            <a:r>
              <a:rPr lang="en-GB" sz="7200" b="0" i="0" dirty="0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The trainees then work alongside the existing instructor team.</a:t>
            </a:r>
            <a:endParaRPr dirty="0"/>
          </a:p>
          <a:p>
            <a:pPr marL="342900" marR="0" lvl="0" indent="-34290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79999"/>
              <a:buFont typeface="Noto Sans Symbols"/>
              <a:buChar char="►"/>
            </a:pPr>
            <a:r>
              <a:rPr lang="en-GB" sz="7200" b="0" i="0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ROCK </a:t>
            </a:r>
            <a:r>
              <a:rPr lang="en-GB" sz="7200" b="0" i="0" dirty="0">
                <a:solidFill>
                  <a:srgbClr val="3F3F3F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UK believes that the investment in instructors is part of the reason why they have such a good reputation.</a:t>
            </a:r>
            <a:endParaRPr dirty="0"/>
          </a:p>
          <a:p>
            <a:pPr marL="342900" marR="0" lvl="0" indent="-320040" algn="l" rtl="0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79999"/>
              <a:buFont typeface="Noto Sans Symbols"/>
              <a:buNone/>
            </a:pPr>
            <a:endParaRPr sz="1800" b="0" i="0" dirty="0">
              <a:solidFill>
                <a:srgbClr val="3F3F3F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  <p:sp>
        <p:nvSpPr>
          <p:cNvPr id="361" name="Google Shape;361;p13"/>
          <p:cNvSpPr txBox="1"/>
          <p:nvPr/>
        </p:nvSpPr>
        <p:spPr>
          <a:xfrm>
            <a:off x="938134" y="927099"/>
            <a:ext cx="6872311" cy="7098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entury Gothic"/>
              <a:buNone/>
            </a:pPr>
            <a:r>
              <a:rPr lang="en-GB" sz="3200" b="0" i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Instructors</a:t>
            </a:r>
            <a:endParaRPr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6" name="Google Shape;366;p14"/>
          <p:cNvSpPr txBox="1"/>
          <p:nvPr/>
        </p:nvSpPr>
        <p:spPr>
          <a:xfrm>
            <a:off x="938134" y="927099"/>
            <a:ext cx="6872311" cy="7098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entury Gothic"/>
              <a:buNone/>
            </a:pPr>
            <a:r>
              <a:rPr lang="en-GB" sz="3200" b="0" i="0">
                <a:solidFill>
                  <a:schemeClr val="lt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Nearer the time…</a:t>
            </a:r>
            <a:endParaRPr/>
          </a:p>
        </p:txBody>
      </p:sp>
      <p:sp>
        <p:nvSpPr>
          <p:cNvPr id="367" name="Google Shape;367;p14"/>
          <p:cNvSpPr/>
          <p:nvPr/>
        </p:nvSpPr>
        <p:spPr>
          <a:xfrm>
            <a:off x="520148" y="2404767"/>
            <a:ext cx="8865704" cy="336367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You will be given: </a:t>
            </a:r>
            <a:endParaRPr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An ‘Information for Residential Form’ to complete. </a:t>
            </a:r>
            <a:endParaRPr/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This will provide us with additional information that we may need, regarding your child’s dietary requirements, allergies or intolerances, any medication and bedtime requirements.</a:t>
            </a:r>
            <a:endParaRPr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 kit list </a:t>
            </a:r>
            <a:endParaRPr/>
          </a:p>
          <a:p>
            <a:pPr marL="285750" marR="0" lvl="0" indent="-28575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en-GB" sz="1800">
                <a:solidFill>
                  <a:schemeClr val="dk1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Final arrangements letter with coach costs and details</a:t>
            </a:r>
            <a:endParaRPr/>
          </a:p>
          <a:p>
            <a:pPr marL="0" marR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Google Shape;372;p15"/>
          <p:cNvSpPr txBox="1">
            <a:spLocks noGrp="1"/>
          </p:cNvSpPr>
          <p:nvPr>
            <p:ph type="title"/>
          </p:nvPr>
        </p:nvSpPr>
        <p:spPr>
          <a:xfrm>
            <a:off x="938643" y="927100"/>
            <a:ext cx="6874032" cy="7098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entury Gothic"/>
              <a:buNone/>
            </a:pPr>
            <a:r>
              <a:rPr lang="en-GB"/>
              <a:t>Information for Residential Visit</a:t>
            </a:r>
            <a:endParaRPr/>
          </a:p>
        </p:txBody>
      </p:sp>
      <p:pic>
        <p:nvPicPr>
          <p:cNvPr id="373" name="Google Shape;373;p1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663265" y="2230540"/>
            <a:ext cx="6579470" cy="462746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" name="Google Shape;378;p16"/>
          <p:cNvSpPr txBox="1">
            <a:spLocks noGrp="1"/>
          </p:cNvSpPr>
          <p:nvPr>
            <p:ph type="title"/>
          </p:nvPr>
        </p:nvSpPr>
        <p:spPr>
          <a:xfrm>
            <a:off x="938643" y="927100"/>
            <a:ext cx="6874032" cy="7098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Century Gothic"/>
              <a:buNone/>
            </a:pPr>
            <a:r>
              <a:rPr lang="en-GB"/>
              <a:t>Kit List</a:t>
            </a:r>
            <a:endParaRPr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1A2ED4-99B2-E569-01E1-291E43ED3AE8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b="15710"/>
          <a:stretch/>
        </p:blipFill>
        <p:spPr>
          <a:xfrm>
            <a:off x="2489709" y="2223934"/>
            <a:ext cx="4554668" cy="4634066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4" name="Google Shape;384;p17" descr="A close up of a logo&#10;&#10;Description automatically generated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4248727"/>
            <a:ext cx="9906000" cy="2609273"/>
          </a:xfrm>
          <a:prstGeom prst="rect">
            <a:avLst/>
          </a:prstGeom>
          <a:noFill/>
          <a:ln>
            <a:noFill/>
          </a:ln>
        </p:spPr>
      </p:pic>
      <p:pic>
        <p:nvPicPr>
          <p:cNvPr id="385" name="Google Shape;385;p1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0"/>
            <a:ext cx="9906000" cy="4294909"/>
          </a:xfrm>
          <a:prstGeom prst="rect">
            <a:avLst/>
          </a:prstGeom>
          <a:noFill/>
          <a:ln>
            <a:noFill/>
          </a:ln>
        </p:spPr>
      </p:pic>
      <p:sp>
        <p:nvSpPr>
          <p:cNvPr id="386" name="Google Shape;386;p17"/>
          <p:cNvSpPr/>
          <p:nvPr/>
        </p:nvSpPr>
        <p:spPr>
          <a:xfrm>
            <a:off x="707326" y="1463677"/>
            <a:ext cx="8803460" cy="452431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i="1" dirty="0">
                <a:solidFill>
                  <a:srgbClr val="FFFF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At Rock UK we want to equip every person with a passion and appreciation for their environment. All our instructors have a genuine passion for the outdoors and it’s more than just a job. They encourage high levels of resilience, confidence and independence when tackling challenging activities….</a:t>
            </a:r>
            <a:endParaRPr dirty="0"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i="1" dirty="0">
                <a:solidFill>
                  <a:srgbClr val="FFFF00"/>
                </a:solidFill>
                <a:latin typeface="Century Gothic"/>
                <a:ea typeface="Century Gothic"/>
                <a:cs typeface="Century Gothic"/>
                <a:sym typeface="Century Gothic"/>
              </a:rPr>
              <a:t>We create memories for life.</a:t>
            </a:r>
            <a:endParaRPr sz="3200" dirty="0">
              <a:solidFill>
                <a:srgbClr val="FFFF00"/>
              </a:solidFill>
              <a:latin typeface="Century Gothic"/>
              <a:ea typeface="Century Gothic"/>
              <a:cs typeface="Century Gothic"/>
              <a:sym typeface="Century Gothic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1" name="Google Shape;391;p18"/>
          <p:cNvSpPr txBox="1">
            <a:spLocks noGrp="1"/>
          </p:cNvSpPr>
          <p:nvPr>
            <p:ph type="ctrTitle"/>
          </p:nvPr>
        </p:nvSpPr>
        <p:spPr>
          <a:xfrm>
            <a:off x="742950" y="461819"/>
            <a:ext cx="8420100" cy="8589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4800"/>
              <a:buFont typeface="Century Gothic"/>
              <a:buNone/>
            </a:pPr>
            <a:r>
              <a:rPr lang="en-GB"/>
              <a:t>Any Questions?</a:t>
            </a:r>
            <a:endParaRPr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3B97920-3802-6838-7A97-B64604FFD5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0439" y="1734568"/>
            <a:ext cx="8853334" cy="3840985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Ion Boardroom">
  <a:themeElements>
    <a:clrScheme name="Ion Boardroom">
      <a:dk1>
        <a:srgbClr val="000000"/>
      </a:dk1>
      <a:lt1>
        <a:srgbClr val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09EE897803C89F46985B567FFA7A228A" ma:contentTypeVersion="15" ma:contentTypeDescription="Create a new document." ma:contentTypeScope="" ma:versionID="11df3bd7b0abe285b35163063af92a76">
  <xsd:schema xmlns:xsd="http://www.w3.org/2001/XMLSchema" xmlns:xs="http://www.w3.org/2001/XMLSchema" xmlns:p="http://schemas.microsoft.com/office/2006/metadata/properties" xmlns:ns2="a0db87ec-2463-4484-939e-ff36d51176d8" xmlns:ns3="3cccc6ff-885b-473c-8631-dfe5aca00209" targetNamespace="http://schemas.microsoft.com/office/2006/metadata/properties" ma:root="true" ma:fieldsID="6db8617be26eb87f7903bc1c0fedd273" ns2:_="" ns3:_="">
    <xsd:import namespace="a0db87ec-2463-4484-939e-ff36d51176d8"/>
    <xsd:import namespace="3cccc6ff-885b-473c-8631-dfe5aca0020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ObjectDetectorVersions" minOccurs="0"/>
                <xsd:element ref="ns2:MediaServiceSearchPropertie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db87ec-2463-4484-939e-ff36d51176d8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4" nillable="true" ma:taxonomy="true" ma:internalName="lcf76f155ced4ddcb4097134ff3c332f" ma:taxonomyFieldName="MediaServiceImageTags" ma:displayName="Image Tags" ma:readOnly="false" ma:fieldId="{5cf76f15-5ced-4ddc-b409-7134ff3c332f}" ma:taxonomyMulti="true" ma:sspId="a9c05894-6fdb-4869-ad5a-86295974a520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6" nillable="true" ma:displayName="MediaServiceDateTaken" ma:description="" ma:hidden="true" ma:indexed="true" ma:internalName="MediaServiceDateTaken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20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2" nillable="true" ma:displayName="Location" ma:description="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cccc6ff-885b-473c-8631-dfe5aca00209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5" nillable="true" ma:displayName="Taxonomy Catch All Column" ma:hidden="true" ma:list="{d211a668-ff0f-447b-868f-c2955679aff3}" ma:internalName="TaxCatchAll" ma:showField="CatchAllData" ma:web="3cccc6ff-885b-473c-8631-dfe5aca0020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3cccc6ff-885b-473c-8631-dfe5aca00209" xsi:nil="true"/>
    <lcf76f155ced4ddcb4097134ff3c332f xmlns="a0db87ec-2463-4484-939e-ff36d51176d8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8A864F97-6B4E-4CFC-A032-EDB94B87E052}"/>
</file>

<file path=customXml/itemProps2.xml><?xml version="1.0" encoding="utf-8"?>
<ds:datastoreItem xmlns:ds="http://schemas.openxmlformats.org/officeDocument/2006/customXml" ds:itemID="{7F6398FC-8D52-4FF1-8CD8-D39A3D5F43C0}"/>
</file>

<file path=customXml/itemProps3.xml><?xml version="1.0" encoding="utf-8"?>
<ds:datastoreItem xmlns:ds="http://schemas.openxmlformats.org/officeDocument/2006/customXml" ds:itemID="{C95B0DA4-0557-4CE8-9869-8C135EBB9B3D}"/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632</Words>
  <Application>Microsoft Office PowerPoint</Application>
  <PresentationFormat>A4 Paper (210x297 mm)</PresentationFormat>
  <Paragraphs>75</Paragraphs>
  <Slides>18</Slides>
  <Notes>18</Notes>
  <HiddenSlides>0</HiddenSlides>
  <MMClips>1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Century Gothic</vt:lpstr>
      <vt:lpstr>Calibri</vt:lpstr>
      <vt:lpstr>Arial</vt:lpstr>
      <vt:lpstr>Noto Sans Symbols</vt:lpstr>
      <vt:lpstr>Ion Boardroom</vt:lpstr>
      <vt:lpstr>PowerPoint Presentation</vt:lpstr>
      <vt:lpstr>Your adventure starts here!</vt:lpstr>
      <vt:lpstr>Where are we going?</vt:lpstr>
      <vt:lpstr>Rock UK The Frontier Centre</vt:lpstr>
      <vt:lpstr>PowerPoint Presentation</vt:lpstr>
      <vt:lpstr>Rock UK The Frontier Centre</vt:lpstr>
      <vt:lpstr>Rock UK The Frontier Centre</vt:lpstr>
      <vt:lpstr>PowerPoint Presentation</vt:lpstr>
      <vt:lpstr>Rock UK The Frontier Centre</vt:lpstr>
      <vt:lpstr>Activities</vt:lpstr>
      <vt:lpstr>Activities</vt:lpstr>
      <vt:lpstr>Safety &amp; Security</vt:lpstr>
      <vt:lpstr>PowerPoint Presentation</vt:lpstr>
      <vt:lpstr>PowerPoint Presentation</vt:lpstr>
      <vt:lpstr>Information for Residential Visit</vt:lpstr>
      <vt:lpstr>Kit List</vt:lpstr>
      <vt:lpstr>PowerPoint Presentation</vt:lpstr>
      <vt:lpstr>Any Questions?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Mark Rowe</dc:creator>
  <cp:lastModifiedBy>Kate Paine</cp:lastModifiedBy>
  <cp:revision>4</cp:revision>
  <dcterms:created xsi:type="dcterms:W3CDTF">2018-01-16T10:13:48Z</dcterms:created>
  <dcterms:modified xsi:type="dcterms:W3CDTF">2025-09-30T17:55:43Z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0x01010009EE897803C89F46985B567FFA7A228A</vt:lpwstr>
  </property>
</Properties>
</file>